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1" r:id="rId2"/>
    <p:sldId id="274" r:id="rId3"/>
    <p:sldId id="275" r:id="rId4"/>
    <p:sldId id="276" r:id="rId5"/>
    <p:sldId id="257" r:id="rId6"/>
    <p:sldId id="294" r:id="rId7"/>
    <p:sldId id="293" r:id="rId8"/>
    <p:sldId id="295" r:id="rId9"/>
    <p:sldId id="296" r:id="rId10"/>
    <p:sldId id="297" r:id="rId11"/>
    <p:sldId id="300" r:id="rId12"/>
    <p:sldId id="301" r:id="rId13"/>
    <p:sldId id="302" r:id="rId14"/>
    <p:sldId id="299" r:id="rId15"/>
    <p:sldId id="298" r:id="rId16"/>
    <p:sldId id="303" r:id="rId17"/>
    <p:sldId id="292" r:id="rId18"/>
    <p:sldId id="287" r:id="rId19"/>
    <p:sldId id="285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4695" autoAdjust="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AEFCE-808A-4395-B25F-244FCF2E88C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19E301-C825-42AA-9C95-FC6B88E8DF23}">
      <dgm:prSet phldrT="[Текст]"/>
      <dgm:spPr/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CB4F88CA-374C-4B31-BDB5-699E3F5261A2}" type="parTrans" cxnId="{1280A34B-08CA-4E29-BAA7-39B79F7B8195}">
      <dgm:prSet/>
      <dgm:spPr/>
      <dgm:t>
        <a:bodyPr/>
        <a:lstStyle/>
        <a:p>
          <a:endParaRPr lang="ru-RU"/>
        </a:p>
      </dgm:t>
    </dgm:pt>
    <dgm:pt modelId="{31EB0E0F-F188-4E60-8490-A957EA4337FF}" type="sibTrans" cxnId="{1280A34B-08CA-4E29-BAA7-39B79F7B8195}">
      <dgm:prSet/>
      <dgm:spPr/>
      <dgm:t>
        <a:bodyPr/>
        <a:lstStyle/>
        <a:p>
          <a:endParaRPr lang="ru-RU"/>
        </a:p>
      </dgm:t>
    </dgm:pt>
    <dgm:pt modelId="{FEC5FD6A-426E-4E19-95BF-C6989A3D352B}">
      <dgm:prSet phldrT="[Текст]"/>
      <dgm:spPr/>
      <dgm:t>
        <a:bodyPr/>
        <a:lstStyle/>
        <a:p>
          <a:r>
            <a:rPr lang="ru-RU" dirty="0" smtClean="0"/>
            <a:t>Жидкое</a:t>
          </a:r>
        </a:p>
        <a:p>
          <a:r>
            <a:rPr lang="ru-RU" dirty="0" smtClean="0"/>
            <a:t>состояние</a:t>
          </a:r>
          <a:endParaRPr lang="ru-RU" dirty="0"/>
        </a:p>
      </dgm:t>
    </dgm:pt>
    <dgm:pt modelId="{603EF301-57A3-4BFA-A6C8-6C6B00A452D3}" type="parTrans" cxnId="{C85F4AF0-A71F-45FF-B2B0-906E5680FF68}">
      <dgm:prSet/>
      <dgm:spPr/>
      <dgm:t>
        <a:bodyPr/>
        <a:lstStyle/>
        <a:p>
          <a:endParaRPr lang="ru-RU"/>
        </a:p>
      </dgm:t>
    </dgm:pt>
    <dgm:pt modelId="{601157FB-F3C1-400A-AF79-5819F7BE37F0}" type="sibTrans" cxnId="{C85F4AF0-A71F-45FF-B2B0-906E5680FF68}">
      <dgm:prSet/>
      <dgm:spPr/>
      <dgm:t>
        <a:bodyPr/>
        <a:lstStyle/>
        <a:p>
          <a:endParaRPr lang="ru-RU"/>
        </a:p>
      </dgm:t>
    </dgm:pt>
    <dgm:pt modelId="{50857C06-C945-4321-964C-DB3551520FD4}">
      <dgm:prSet phldrT="[Текст]"/>
      <dgm:spPr/>
      <dgm:t>
        <a:bodyPr/>
        <a:lstStyle/>
        <a:p>
          <a:r>
            <a:rPr lang="ru-RU" dirty="0" smtClean="0"/>
            <a:t>Газообразное</a:t>
          </a:r>
        </a:p>
        <a:p>
          <a:r>
            <a:rPr lang="ru-RU" dirty="0" smtClean="0"/>
            <a:t>состояние</a:t>
          </a:r>
          <a:endParaRPr lang="ru-RU" dirty="0"/>
        </a:p>
      </dgm:t>
    </dgm:pt>
    <dgm:pt modelId="{3D9C5AF0-D2D7-4576-9E31-48EF260A4E2B}" type="parTrans" cxnId="{6D1DFDB4-2902-4767-8DCD-46F588176B54}">
      <dgm:prSet/>
      <dgm:spPr/>
      <dgm:t>
        <a:bodyPr/>
        <a:lstStyle/>
        <a:p>
          <a:endParaRPr lang="ru-RU"/>
        </a:p>
      </dgm:t>
    </dgm:pt>
    <dgm:pt modelId="{9744CAC3-E883-4926-B39E-CAEFA537D249}" type="sibTrans" cxnId="{6D1DFDB4-2902-4767-8DCD-46F588176B54}">
      <dgm:prSet/>
      <dgm:spPr/>
      <dgm:t>
        <a:bodyPr/>
        <a:lstStyle/>
        <a:p>
          <a:endParaRPr lang="ru-RU"/>
        </a:p>
      </dgm:t>
    </dgm:pt>
    <dgm:pt modelId="{9444BCAA-F776-45F5-9304-4C9AE8943293}">
      <dgm:prSet phldrT="[Текст]"/>
      <dgm:spPr/>
      <dgm:t>
        <a:bodyPr/>
        <a:lstStyle/>
        <a:p>
          <a:r>
            <a:rPr lang="ru-RU" dirty="0" smtClean="0"/>
            <a:t>Твёрдое состояние</a:t>
          </a:r>
          <a:endParaRPr lang="ru-RU" dirty="0"/>
        </a:p>
      </dgm:t>
    </dgm:pt>
    <dgm:pt modelId="{3A3FF2F9-AA9E-4F1E-BE98-78CC879A65FC}" type="parTrans" cxnId="{D88AAE40-D27E-4172-A699-BD2E9596CAEF}">
      <dgm:prSet/>
      <dgm:spPr/>
      <dgm:t>
        <a:bodyPr/>
        <a:lstStyle/>
        <a:p>
          <a:endParaRPr lang="ru-RU"/>
        </a:p>
      </dgm:t>
    </dgm:pt>
    <dgm:pt modelId="{5FE15865-3732-46AF-849F-4BEBE6F2DC80}" type="sibTrans" cxnId="{D88AAE40-D27E-4172-A699-BD2E9596CAEF}">
      <dgm:prSet/>
      <dgm:spPr/>
      <dgm:t>
        <a:bodyPr/>
        <a:lstStyle/>
        <a:p>
          <a:endParaRPr lang="ru-RU"/>
        </a:p>
      </dgm:t>
    </dgm:pt>
    <dgm:pt modelId="{8727877B-E739-4C84-9AE0-099FCC7E0882}" type="pres">
      <dgm:prSet presAssocID="{152AEFCE-808A-4395-B25F-244FCF2E88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703763-DF3B-4B15-854F-EB3960ED7529}" type="pres">
      <dgm:prSet presAssocID="{A119E301-C825-42AA-9C95-FC6B88E8DF23}" presName="hierRoot1" presStyleCnt="0">
        <dgm:presLayoutVars>
          <dgm:hierBranch val="init"/>
        </dgm:presLayoutVars>
      </dgm:prSet>
      <dgm:spPr/>
    </dgm:pt>
    <dgm:pt modelId="{DE9E79B1-5546-488E-BEAC-7F684419D70F}" type="pres">
      <dgm:prSet presAssocID="{A119E301-C825-42AA-9C95-FC6B88E8DF23}" presName="rootComposite1" presStyleCnt="0"/>
      <dgm:spPr/>
    </dgm:pt>
    <dgm:pt modelId="{9BE9399A-D859-41BF-9EFF-7AB632421475}" type="pres">
      <dgm:prSet presAssocID="{A119E301-C825-42AA-9C95-FC6B88E8DF2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D61AF-6B1C-4BBA-9D4B-78A7B515578F}" type="pres">
      <dgm:prSet presAssocID="{A119E301-C825-42AA-9C95-FC6B88E8DF2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31635B-D28E-4C28-AE90-920439564567}" type="pres">
      <dgm:prSet presAssocID="{A119E301-C825-42AA-9C95-FC6B88E8DF23}" presName="hierChild2" presStyleCnt="0"/>
      <dgm:spPr/>
    </dgm:pt>
    <dgm:pt modelId="{1699E73B-91F1-40BA-9663-1C381ED11E22}" type="pres">
      <dgm:prSet presAssocID="{603EF301-57A3-4BFA-A6C8-6C6B00A452D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4515A55-C57B-4052-8D25-B91EC8610807}" type="pres">
      <dgm:prSet presAssocID="{FEC5FD6A-426E-4E19-95BF-C6989A3D352B}" presName="hierRoot2" presStyleCnt="0">
        <dgm:presLayoutVars>
          <dgm:hierBranch val="init"/>
        </dgm:presLayoutVars>
      </dgm:prSet>
      <dgm:spPr/>
    </dgm:pt>
    <dgm:pt modelId="{68187DAD-5288-4EB4-8097-D81A0ADE1F29}" type="pres">
      <dgm:prSet presAssocID="{FEC5FD6A-426E-4E19-95BF-C6989A3D352B}" presName="rootComposite" presStyleCnt="0"/>
      <dgm:spPr/>
    </dgm:pt>
    <dgm:pt modelId="{E82E1C65-0FE4-4831-ABF0-A7BC9745B170}" type="pres">
      <dgm:prSet presAssocID="{FEC5FD6A-426E-4E19-95BF-C6989A3D352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B4D5A1-63DE-465A-99ED-369E2304FD32}" type="pres">
      <dgm:prSet presAssocID="{FEC5FD6A-426E-4E19-95BF-C6989A3D352B}" presName="rootConnector" presStyleLbl="node2" presStyleIdx="0" presStyleCnt="3"/>
      <dgm:spPr/>
      <dgm:t>
        <a:bodyPr/>
        <a:lstStyle/>
        <a:p>
          <a:endParaRPr lang="ru-RU"/>
        </a:p>
      </dgm:t>
    </dgm:pt>
    <dgm:pt modelId="{DDC85C3F-5BE4-4814-ADFE-079A079D10A2}" type="pres">
      <dgm:prSet presAssocID="{FEC5FD6A-426E-4E19-95BF-C6989A3D352B}" presName="hierChild4" presStyleCnt="0"/>
      <dgm:spPr/>
    </dgm:pt>
    <dgm:pt modelId="{868D60D0-A5DA-4216-A7C4-DAA01FC5CF4E}" type="pres">
      <dgm:prSet presAssocID="{FEC5FD6A-426E-4E19-95BF-C6989A3D352B}" presName="hierChild5" presStyleCnt="0"/>
      <dgm:spPr/>
    </dgm:pt>
    <dgm:pt modelId="{80BD9314-A47A-4FB2-94E6-72A7A20AAAD0}" type="pres">
      <dgm:prSet presAssocID="{3D9C5AF0-D2D7-4576-9E31-48EF260A4E2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6A7AB96-1D39-4CB5-A5AB-40D6C92E207F}" type="pres">
      <dgm:prSet presAssocID="{50857C06-C945-4321-964C-DB3551520FD4}" presName="hierRoot2" presStyleCnt="0">
        <dgm:presLayoutVars>
          <dgm:hierBranch val="init"/>
        </dgm:presLayoutVars>
      </dgm:prSet>
      <dgm:spPr/>
    </dgm:pt>
    <dgm:pt modelId="{39A90CEE-19B2-463B-A05E-4DC67E797FA9}" type="pres">
      <dgm:prSet presAssocID="{50857C06-C945-4321-964C-DB3551520FD4}" presName="rootComposite" presStyleCnt="0"/>
      <dgm:spPr/>
    </dgm:pt>
    <dgm:pt modelId="{5096CEB7-5908-4C90-899D-10A4142467F5}" type="pres">
      <dgm:prSet presAssocID="{50857C06-C945-4321-964C-DB3551520FD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BADA06-05C3-4BD4-B18B-3D9F78C00513}" type="pres">
      <dgm:prSet presAssocID="{50857C06-C945-4321-964C-DB3551520FD4}" presName="rootConnector" presStyleLbl="node2" presStyleIdx="1" presStyleCnt="3"/>
      <dgm:spPr/>
      <dgm:t>
        <a:bodyPr/>
        <a:lstStyle/>
        <a:p>
          <a:endParaRPr lang="ru-RU"/>
        </a:p>
      </dgm:t>
    </dgm:pt>
    <dgm:pt modelId="{91AFD982-5FFD-41E7-9F51-04092212AF0D}" type="pres">
      <dgm:prSet presAssocID="{50857C06-C945-4321-964C-DB3551520FD4}" presName="hierChild4" presStyleCnt="0"/>
      <dgm:spPr/>
    </dgm:pt>
    <dgm:pt modelId="{5AB6911A-4306-4DC3-9FF5-3D0394049E41}" type="pres">
      <dgm:prSet presAssocID="{50857C06-C945-4321-964C-DB3551520FD4}" presName="hierChild5" presStyleCnt="0"/>
      <dgm:spPr/>
    </dgm:pt>
    <dgm:pt modelId="{A8330568-F52E-4BA3-8A92-B695862D4161}" type="pres">
      <dgm:prSet presAssocID="{3A3FF2F9-AA9E-4F1E-BE98-78CC879A65F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27A299A-2AE6-452F-BAEF-41D15D61FE05}" type="pres">
      <dgm:prSet presAssocID="{9444BCAA-F776-45F5-9304-4C9AE8943293}" presName="hierRoot2" presStyleCnt="0">
        <dgm:presLayoutVars>
          <dgm:hierBranch val="init"/>
        </dgm:presLayoutVars>
      </dgm:prSet>
      <dgm:spPr/>
    </dgm:pt>
    <dgm:pt modelId="{83652F8D-0864-4D11-BA07-A6E7A66F60A2}" type="pres">
      <dgm:prSet presAssocID="{9444BCAA-F776-45F5-9304-4C9AE8943293}" presName="rootComposite" presStyleCnt="0"/>
      <dgm:spPr/>
    </dgm:pt>
    <dgm:pt modelId="{A26886C2-E8A1-4349-8330-7F118AB167EA}" type="pres">
      <dgm:prSet presAssocID="{9444BCAA-F776-45F5-9304-4C9AE89432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985F81-B489-4293-B3CA-66C244CDD6C0}" type="pres">
      <dgm:prSet presAssocID="{9444BCAA-F776-45F5-9304-4C9AE8943293}" presName="rootConnector" presStyleLbl="node2" presStyleIdx="2" presStyleCnt="3"/>
      <dgm:spPr/>
      <dgm:t>
        <a:bodyPr/>
        <a:lstStyle/>
        <a:p>
          <a:endParaRPr lang="ru-RU"/>
        </a:p>
      </dgm:t>
    </dgm:pt>
    <dgm:pt modelId="{DB842A40-9376-4688-ADCB-A68124F72542}" type="pres">
      <dgm:prSet presAssocID="{9444BCAA-F776-45F5-9304-4C9AE8943293}" presName="hierChild4" presStyleCnt="0"/>
      <dgm:spPr/>
    </dgm:pt>
    <dgm:pt modelId="{08AAA9A5-3F6A-421B-9A62-F0CCD54DB916}" type="pres">
      <dgm:prSet presAssocID="{9444BCAA-F776-45F5-9304-4C9AE8943293}" presName="hierChild5" presStyleCnt="0"/>
      <dgm:spPr/>
    </dgm:pt>
    <dgm:pt modelId="{AD96CDB0-8C68-484E-98A7-259E5E3BF700}" type="pres">
      <dgm:prSet presAssocID="{A119E301-C825-42AA-9C95-FC6B88E8DF23}" presName="hierChild3" presStyleCnt="0"/>
      <dgm:spPr/>
    </dgm:pt>
  </dgm:ptLst>
  <dgm:cxnLst>
    <dgm:cxn modelId="{FC89BC9A-BF1E-41CE-84BF-934E75E76748}" type="presOf" srcId="{3D9C5AF0-D2D7-4576-9E31-48EF260A4E2B}" destId="{80BD9314-A47A-4FB2-94E6-72A7A20AAAD0}" srcOrd="0" destOrd="0" presId="urn:microsoft.com/office/officeart/2005/8/layout/orgChart1"/>
    <dgm:cxn modelId="{EA5E7715-9E26-4E59-B230-A32A4223EBB8}" type="presOf" srcId="{FEC5FD6A-426E-4E19-95BF-C6989A3D352B}" destId="{E82E1C65-0FE4-4831-ABF0-A7BC9745B170}" srcOrd="0" destOrd="0" presId="urn:microsoft.com/office/officeart/2005/8/layout/orgChart1"/>
    <dgm:cxn modelId="{22B38BE1-1494-4890-9FE5-621CB952865E}" type="presOf" srcId="{50857C06-C945-4321-964C-DB3551520FD4}" destId="{D4BADA06-05C3-4BD4-B18B-3D9F78C00513}" srcOrd="1" destOrd="0" presId="urn:microsoft.com/office/officeart/2005/8/layout/orgChart1"/>
    <dgm:cxn modelId="{5234D44A-3C1C-4117-962D-249066BFC40B}" type="presOf" srcId="{603EF301-57A3-4BFA-A6C8-6C6B00A452D3}" destId="{1699E73B-91F1-40BA-9663-1C381ED11E22}" srcOrd="0" destOrd="0" presId="urn:microsoft.com/office/officeart/2005/8/layout/orgChart1"/>
    <dgm:cxn modelId="{6D1DFDB4-2902-4767-8DCD-46F588176B54}" srcId="{A119E301-C825-42AA-9C95-FC6B88E8DF23}" destId="{50857C06-C945-4321-964C-DB3551520FD4}" srcOrd="1" destOrd="0" parTransId="{3D9C5AF0-D2D7-4576-9E31-48EF260A4E2B}" sibTransId="{9744CAC3-E883-4926-B39E-CAEFA537D249}"/>
    <dgm:cxn modelId="{A0313542-4010-4CB0-86D5-5B8C8A96CFBA}" type="presOf" srcId="{A119E301-C825-42AA-9C95-FC6B88E8DF23}" destId="{9BE9399A-D859-41BF-9EFF-7AB632421475}" srcOrd="0" destOrd="0" presId="urn:microsoft.com/office/officeart/2005/8/layout/orgChart1"/>
    <dgm:cxn modelId="{2E9F617E-33B2-4872-A314-7A49DBABC00F}" type="presOf" srcId="{9444BCAA-F776-45F5-9304-4C9AE8943293}" destId="{78985F81-B489-4293-B3CA-66C244CDD6C0}" srcOrd="1" destOrd="0" presId="urn:microsoft.com/office/officeart/2005/8/layout/orgChart1"/>
    <dgm:cxn modelId="{C0105D52-3310-40F1-908E-6117CBAF6D16}" type="presOf" srcId="{9444BCAA-F776-45F5-9304-4C9AE8943293}" destId="{A26886C2-E8A1-4349-8330-7F118AB167EA}" srcOrd="0" destOrd="0" presId="urn:microsoft.com/office/officeart/2005/8/layout/orgChart1"/>
    <dgm:cxn modelId="{C85F4AF0-A71F-45FF-B2B0-906E5680FF68}" srcId="{A119E301-C825-42AA-9C95-FC6B88E8DF23}" destId="{FEC5FD6A-426E-4E19-95BF-C6989A3D352B}" srcOrd="0" destOrd="0" parTransId="{603EF301-57A3-4BFA-A6C8-6C6B00A452D3}" sibTransId="{601157FB-F3C1-400A-AF79-5819F7BE37F0}"/>
    <dgm:cxn modelId="{CE00C2F5-F3DB-4514-9DA6-FE12D67800BE}" type="presOf" srcId="{50857C06-C945-4321-964C-DB3551520FD4}" destId="{5096CEB7-5908-4C90-899D-10A4142467F5}" srcOrd="0" destOrd="0" presId="urn:microsoft.com/office/officeart/2005/8/layout/orgChart1"/>
    <dgm:cxn modelId="{1A325B11-ECAF-4658-9BDB-74049ACD64E3}" type="presOf" srcId="{152AEFCE-808A-4395-B25F-244FCF2E88C4}" destId="{8727877B-E739-4C84-9AE0-099FCC7E0882}" srcOrd="0" destOrd="0" presId="urn:microsoft.com/office/officeart/2005/8/layout/orgChart1"/>
    <dgm:cxn modelId="{30B0302C-350D-4035-A4C0-BEAE36C79DCF}" type="presOf" srcId="{A119E301-C825-42AA-9C95-FC6B88E8DF23}" destId="{281D61AF-6B1C-4BBA-9D4B-78A7B515578F}" srcOrd="1" destOrd="0" presId="urn:microsoft.com/office/officeart/2005/8/layout/orgChart1"/>
    <dgm:cxn modelId="{1280A34B-08CA-4E29-BAA7-39B79F7B8195}" srcId="{152AEFCE-808A-4395-B25F-244FCF2E88C4}" destId="{A119E301-C825-42AA-9C95-FC6B88E8DF23}" srcOrd="0" destOrd="0" parTransId="{CB4F88CA-374C-4B31-BDB5-699E3F5261A2}" sibTransId="{31EB0E0F-F188-4E60-8490-A957EA4337FF}"/>
    <dgm:cxn modelId="{03C84485-FDFB-4DD3-9106-B9D68F7553DD}" type="presOf" srcId="{FEC5FD6A-426E-4E19-95BF-C6989A3D352B}" destId="{DCB4D5A1-63DE-465A-99ED-369E2304FD32}" srcOrd="1" destOrd="0" presId="urn:microsoft.com/office/officeart/2005/8/layout/orgChart1"/>
    <dgm:cxn modelId="{D3DA34A8-6C3B-44BD-A448-F5AD14EB2CAF}" type="presOf" srcId="{3A3FF2F9-AA9E-4F1E-BE98-78CC879A65FC}" destId="{A8330568-F52E-4BA3-8A92-B695862D4161}" srcOrd="0" destOrd="0" presId="urn:microsoft.com/office/officeart/2005/8/layout/orgChart1"/>
    <dgm:cxn modelId="{D88AAE40-D27E-4172-A699-BD2E9596CAEF}" srcId="{A119E301-C825-42AA-9C95-FC6B88E8DF23}" destId="{9444BCAA-F776-45F5-9304-4C9AE8943293}" srcOrd="2" destOrd="0" parTransId="{3A3FF2F9-AA9E-4F1E-BE98-78CC879A65FC}" sibTransId="{5FE15865-3732-46AF-849F-4BEBE6F2DC80}"/>
    <dgm:cxn modelId="{65D55430-857B-4551-97D3-96893D7CB8F3}" type="presParOf" srcId="{8727877B-E739-4C84-9AE0-099FCC7E0882}" destId="{49703763-DF3B-4B15-854F-EB3960ED7529}" srcOrd="0" destOrd="0" presId="urn:microsoft.com/office/officeart/2005/8/layout/orgChart1"/>
    <dgm:cxn modelId="{245E1D9F-C69D-4B6F-A442-F3026C199D7A}" type="presParOf" srcId="{49703763-DF3B-4B15-854F-EB3960ED7529}" destId="{DE9E79B1-5546-488E-BEAC-7F684419D70F}" srcOrd="0" destOrd="0" presId="urn:microsoft.com/office/officeart/2005/8/layout/orgChart1"/>
    <dgm:cxn modelId="{92A7964A-A56C-4B61-8225-211F18E536A1}" type="presParOf" srcId="{DE9E79B1-5546-488E-BEAC-7F684419D70F}" destId="{9BE9399A-D859-41BF-9EFF-7AB632421475}" srcOrd="0" destOrd="0" presId="urn:microsoft.com/office/officeart/2005/8/layout/orgChart1"/>
    <dgm:cxn modelId="{DF4FF783-A25C-4FFB-9E62-05982B76249E}" type="presParOf" srcId="{DE9E79B1-5546-488E-BEAC-7F684419D70F}" destId="{281D61AF-6B1C-4BBA-9D4B-78A7B515578F}" srcOrd="1" destOrd="0" presId="urn:microsoft.com/office/officeart/2005/8/layout/orgChart1"/>
    <dgm:cxn modelId="{64248250-BA29-4647-AFB9-615CA1EB7C33}" type="presParOf" srcId="{49703763-DF3B-4B15-854F-EB3960ED7529}" destId="{CE31635B-D28E-4C28-AE90-920439564567}" srcOrd="1" destOrd="0" presId="urn:microsoft.com/office/officeart/2005/8/layout/orgChart1"/>
    <dgm:cxn modelId="{DD243AE1-C973-4C65-8A81-F11276380E27}" type="presParOf" srcId="{CE31635B-D28E-4C28-AE90-920439564567}" destId="{1699E73B-91F1-40BA-9663-1C381ED11E22}" srcOrd="0" destOrd="0" presId="urn:microsoft.com/office/officeart/2005/8/layout/orgChart1"/>
    <dgm:cxn modelId="{9CA5D36F-10AE-4F00-B709-D8AF63975B76}" type="presParOf" srcId="{CE31635B-D28E-4C28-AE90-920439564567}" destId="{94515A55-C57B-4052-8D25-B91EC8610807}" srcOrd="1" destOrd="0" presId="urn:microsoft.com/office/officeart/2005/8/layout/orgChart1"/>
    <dgm:cxn modelId="{EB0E7DE7-CEC6-40DF-8D87-52E3C43AE528}" type="presParOf" srcId="{94515A55-C57B-4052-8D25-B91EC8610807}" destId="{68187DAD-5288-4EB4-8097-D81A0ADE1F29}" srcOrd="0" destOrd="0" presId="urn:microsoft.com/office/officeart/2005/8/layout/orgChart1"/>
    <dgm:cxn modelId="{AFCEAA19-62F8-4C49-9E94-3E236F339E49}" type="presParOf" srcId="{68187DAD-5288-4EB4-8097-D81A0ADE1F29}" destId="{E82E1C65-0FE4-4831-ABF0-A7BC9745B170}" srcOrd="0" destOrd="0" presId="urn:microsoft.com/office/officeart/2005/8/layout/orgChart1"/>
    <dgm:cxn modelId="{E5CE5029-4148-4EE6-9D9A-D55F43D7C33A}" type="presParOf" srcId="{68187DAD-5288-4EB4-8097-D81A0ADE1F29}" destId="{DCB4D5A1-63DE-465A-99ED-369E2304FD32}" srcOrd="1" destOrd="0" presId="urn:microsoft.com/office/officeart/2005/8/layout/orgChart1"/>
    <dgm:cxn modelId="{64716973-1F39-46ED-B89E-15D3DAC839E0}" type="presParOf" srcId="{94515A55-C57B-4052-8D25-B91EC8610807}" destId="{DDC85C3F-5BE4-4814-ADFE-079A079D10A2}" srcOrd="1" destOrd="0" presId="urn:microsoft.com/office/officeart/2005/8/layout/orgChart1"/>
    <dgm:cxn modelId="{6CBA82F5-FB06-4EC5-B891-6C7795AA5085}" type="presParOf" srcId="{94515A55-C57B-4052-8D25-B91EC8610807}" destId="{868D60D0-A5DA-4216-A7C4-DAA01FC5CF4E}" srcOrd="2" destOrd="0" presId="urn:microsoft.com/office/officeart/2005/8/layout/orgChart1"/>
    <dgm:cxn modelId="{61ABD7A9-E9AA-49FA-A4EB-E08DF15231C7}" type="presParOf" srcId="{CE31635B-D28E-4C28-AE90-920439564567}" destId="{80BD9314-A47A-4FB2-94E6-72A7A20AAAD0}" srcOrd="2" destOrd="0" presId="urn:microsoft.com/office/officeart/2005/8/layout/orgChart1"/>
    <dgm:cxn modelId="{3A2806F3-672C-458B-AC90-2685AE1DCA18}" type="presParOf" srcId="{CE31635B-D28E-4C28-AE90-920439564567}" destId="{B6A7AB96-1D39-4CB5-A5AB-40D6C92E207F}" srcOrd="3" destOrd="0" presId="urn:microsoft.com/office/officeart/2005/8/layout/orgChart1"/>
    <dgm:cxn modelId="{6117288B-E392-46AA-ADB8-AB90CC4FD582}" type="presParOf" srcId="{B6A7AB96-1D39-4CB5-A5AB-40D6C92E207F}" destId="{39A90CEE-19B2-463B-A05E-4DC67E797FA9}" srcOrd="0" destOrd="0" presId="urn:microsoft.com/office/officeart/2005/8/layout/orgChart1"/>
    <dgm:cxn modelId="{6535F1D0-E7C2-419D-9790-4B65AD474A3D}" type="presParOf" srcId="{39A90CEE-19B2-463B-A05E-4DC67E797FA9}" destId="{5096CEB7-5908-4C90-899D-10A4142467F5}" srcOrd="0" destOrd="0" presId="urn:microsoft.com/office/officeart/2005/8/layout/orgChart1"/>
    <dgm:cxn modelId="{798B2E54-4EE0-4CD2-90BD-419E501D316E}" type="presParOf" srcId="{39A90CEE-19B2-463B-A05E-4DC67E797FA9}" destId="{D4BADA06-05C3-4BD4-B18B-3D9F78C00513}" srcOrd="1" destOrd="0" presId="urn:microsoft.com/office/officeart/2005/8/layout/orgChart1"/>
    <dgm:cxn modelId="{4BD2C13F-88F4-4EC5-972A-3ECD5C11A01A}" type="presParOf" srcId="{B6A7AB96-1D39-4CB5-A5AB-40D6C92E207F}" destId="{91AFD982-5FFD-41E7-9F51-04092212AF0D}" srcOrd="1" destOrd="0" presId="urn:microsoft.com/office/officeart/2005/8/layout/orgChart1"/>
    <dgm:cxn modelId="{CC82CF28-97EC-46CE-B3CC-0713F223E99C}" type="presParOf" srcId="{B6A7AB96-1D39-4CB5-A5AB-40D6C92E207F}" destId="{5AB6911A-4306-4DC3-9FF5-3D0394049E41}" srcOrd="2" destOrd="0" presId="urn:microsoft.com/office/officeart/2005/8/layout/orgChart1"/>
    <dgm:cxn modelId="{C12FB5E0-5E96-4335-84CD-21721DA98F70}" type="presParOf" srcId="{CE31635B-D28E-4C28-AE90-920439564567}" destId="{A8330568-F52E-4BA3-8A92-B695862D4161}" srcOrd="4" destOrd="0" presId="urn:microsoft.com/office/officeart/2005/8/layout/orgChart1"/>
    <dgm:cxn modelId="{6FAC9300-3B36-48EC-9D6E-C89645F6A809}" type="presParOf" srcId="{CE31635B-D28E-4C28-AE90-920439564567}" destId="{D27A299A-2AE6-452F-BAEF-41D15D61FE05}" srcOrd="5" destOrd="0" presId="urn:microsoft.com/office/officeart/2005/8/layout/orgChart1"/>
    <dgm:cxn modelId="{00B6D45C-82DF-4CA5-93C6-CEA3C1FFEF75}" type="presParOf" srcId="{D27A299A-2AE6-452F-BAEF-41D15D61FE05}" destId="{83652F8D-0864-4D11-BA07-A6E7A66F60A2}" srcOrd="0" destOrd="0" presId="urn:microsoft.com/office/officeart/2005/8/layout/orgChart1"/>
    <dgm:cxn modelId="{4B681D0E-9BEA-45AE-871A-16A65B35B14D}" type="presParOf" srcId="{83652F8D-0864-4D11-BA07-A6E7A66F60A2}" destId="{A26886C2-E8A1-4349-8330-7F118AB167EA}" srcOrd="0" destOrd="0" presId="urn:microsoft.com/office/officeart/2005/8/layout/orgChart1"/>
    <dgm:cxn modelId="{C85771A9-0EC1-4FDB-A214-657A2D557E21}" type="presParOf" srcId="{83652F8D-0864-4D11-BA07-A6E7A66F60A2}" destId="{78985F81-B489-4293-B3CA-66C244CDD6C0}" srcOrd="1" destOrd="0" presId="urn:microsoft.com/office/officeart/2005/8/layout/orgChart1"/>
    <dgm:cxn modelId="{A10004DB-0CE2-4F89-843D-3173ABE23982}" type="presParOf" srcId="{D27A299A-2AE6-452F-BAEF-41D15D61FE05}" destId="{DB842A40-9376-4688-ADCB-A68124F72542}" srcOrd="1" destOrd="0" presId="urn:microsoft.com/office/officeart/2005/8/layout/orgChart1"/>
    <dgm:cxn modelId="{A63B92A2-45F7-44B8-8F67-B844DA96BE47}" type="presParOf" srcId="{D27A299A-2AE6-452F-BAEF-41D15D61FE05}" destId="{08AAA9A5-3F6A-421B-9A62-F0CCD54DB916}" srcOrd="2" destOrd="0" presId="urn:microsoft.com/office/officeart/2005/8/layout/orgChart1"/>
    <dgm:cxn modelId="{7BA1092D-318F-4B08-AD9B-4F3929763141}" type="presParOf" srcId="{49703763-DF3B-4B15-854F-EB3960ED7529}" destId="{AD96CDB0-8C68-484E-98A7-259E5E3BF7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330568-F52E-4BA3-8A92-B695862D4161}">
      <dsp:nvSpPr>
        <dsp:cNvPr id="0" name=""/>
        <dsp:cNvSpPr/>
      </dsp:nvSpPr>
      <dsp:spPr>
        <a:xfrm>
          <a:off x="4107684" y="1283724"/>
          <a:ext cx="2906217" cy="50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92"/>
              </a:lnTo>
              <a:lnTo>
                <a:pt x="2906217" y="252192"/>
              </a:lnTo>
              <a:lnTo>
                <a:pt x="2906217" y="504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D9314-A47A-4FB2-94E6-72A7A20AAAD0}">
      <dsp:nvSpPr>
        <dsp:cNvPr id="0" name=""/>
        <dsp:cNvSpPr/>
      </dsp:nvSpPr>
      <dsp:spPr>
        <a:xfrm>
          <a:off x="4061964" y="1283724"/>
          <a:ext cx="91440" cy="504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9E73B-91F1-40BA-9663-1C381ED11E22}">
      <dsp:nvSpPr>
        <dsp:cNvPr id="0" name=""/>
        <dsp:cNvSpPr/>
      </dsp:nvSpPr>
      <dsp:spPr>
        <a:xfrm>
          <a:off x="1201467" y="1283724"/>
          <a:ext cx="2906217" cy="504384"/>
        </a:xfrm>
        <a:custGeom>
          <a:avLst/>
          <a:gdLst/>
          <a:ahLst/>
          <a:cxnLst/>
          <a:rect l="0" t="0" r="0" b="0"/>
          <a:pathLst>
            <a:path>
              <a:moveTo>
                <a:pt x="2906217" y="0"/>
              </a:moveTo>
              <a:lnTo>
                <a:pt x="2906217" y="252192"/>
              </a:lnTo>
              <a:lnTo>
                <a:pt x="0" y="252192"/>
              </a:lnTo>
              <a:lnTo>
                <a:pt x="0" y="504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399A-D859-41BF-9EFF-7AB632421475}">
      <dsp:nvSpPr>
        <dsp:cNvPr id="0" name=""/>
        <dsp:cNvSpPr/>
      </dsp:nvSpPr>
      <dsp:spPr>
        <a:xfrm>
          <a:off x="2906768" y="82808"/>
          <a:ext cx="2401832" cy="1200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Вода</a:t>
          </a:r>
          <a:endParaRPr lang="ru-RU" sz="3000" kern="1200" dirty="0"/>
        </a:p>
      </dsp:txBody>
      <dsp:txXfrm>
        <a:off x="2906768" y="82808"/>
        <a:ext cx="2401832" cy="1200916"/>
      </dsp:txXfrm>
    </dsp:sp>
    <dsp:sp modelId="{E82E1C65-0FE4-4831-ABF0-A7BC9745B170}">
      <dsp:nvSpPr>
        <dsp:cNvPr id="0" name=""/>
        <dsp:cNvSpPr/>
      </dsp:nvSpPr>
      <dsp:spPr>
        <a:xfrm>
          <a:off x="551" y="1788109"/>
          <a:ext cx="2401832" cy="1200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Жидкое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состояние</a:t>
          </a:r>
          <a:endParaRPr lang="ru-RU" sz="3000" kern="1200" dirty="0"/>
        </a:p>
      </dsp:txBody>
      <dsp:txXfrm>
        <a:off x="551" y="1788109"/>
        <a:ext cx="2401832" cy="1200916"/>
      </dsp:txXfrm>
    </dsp:sp>
    <dsp:sp modelId="{5096CEB7-5908-4C90-899D-10A4142467F5}">
      <dsp:nvSpPr>
        <dsp:cNvPr id="0" name=""/>
        <dsp:cNvSpPr/>
      </dsp:nvSpPr>
      <dsp:spPr>
        <a:xfrm>
          <a:off x="2906768" y="1788109"/>
          <a:ext cx="2401832" cy="1200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Газообразное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состояние</a:t>
          </a:r>
          <a:endParaRPr lang="ru-RU" sz="3000" kern="1200" dirty="0"/>
        </a:p>
      </dsp:txBody>
      <dsp:txXfrm>
        <a:off x="2906768" y="1788109"/>
        <a:ext cx="2401832" cy="1200916"/>
      </dsp:txXfrm>
    </dsp:sp>
    <dsp:sp modelId="{A26886C2-E8A1-4349-8330-7F118AB167EA}">
      <dsp:nvSpPr>
        <dsp:cNvPr id="0" name=""/>
        <dsp:cNvSpPr/>
      </dsp:nvSpPr>
      <dsp:spPr>
        <a:xfrm>
          <a:off x="5812986" y="1788109"/>
          <a:ext cx="2401832" cy="1200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Твёрдое состояние</a:t>
          </a:r>
          <a:endParaRPr lang="ru-RU" sz="3000" kern="1200" dirty="0"/>
        </a:p>
      </dsp:txBody>
      <dsp:txXfrm>
        <a:off x="5812986" y="1788109"/>
        <a:ext cx="2401832" cy="120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864BF-BD31-4806-B57F-0019AFB771C8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6DFDA-9C27-478B-8450-7A940139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B89C72-568C-41D6-ADCD-16A4E95C9C39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3B1128-291E-4428-8471-62AE8E83D0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ай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429000"/>
            <a:ext cx="6500858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Вода и ее роль в природе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14290"/>
            <a:ext cx="4217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Составила: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биологии и химии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II</a:t>
            </a:r>
            <a:r>
              <a:rPr lang="ru-RU" sz="2000" dirty="0" smtClean="0">
                <a:solidFill>
                  <a:schemeClr val="bg1"/>
                </a:solidFill>
              </a:rPr>
              <a:t> квалификационной категории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Оготоева Евдокия Павловна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00768"/>
            <a:ext cx="7543824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Соль – морской воды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1431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Человек умирает, если потеряет всего 12%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влаги своего организма. Две трети массы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тела взрослого человека составляет вода, а у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новорождённых ещё больше – до ¾.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челов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18" y="2500306"/>
            <a:ext cx="3481806" cy="4004077"/>
          </a:xfrm>
          <a:prstGeom prst="rect">
            <a:avLst/>
          </a:prstGeom>
        </p:spPr>
      </p:pic>
      <p:pic>
        <p:nvPicPr>
          <p:cNvPr id="5" name="Рисунок 4" descr="новорождё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88" y="2571768"/>
            <a:ext cx="5000630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643438" cy="26432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Наша кровь содержит 83% воды,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Сердце и мозг – около 80%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даже в костях – 15 – 20%.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кров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28604"/>
            <a:ext cx="2428892" cy="2428892"/>
          </a:xfrm>
          <a:prstGeom prst="rect">
            <a:avLst/>
          </a:prstGeom>
        </p:spPr>
      </p:pic>
      <p:pic>
        <p:nvPicPr>
          <p:cNvPr id="6" name="Рисунок 5" descr="моз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214818"/>
            <a:ext cx="2982513" cy="2386010"/>
          </a:xfrm>
          <a:prstGeom prst="rect">
            <a:avLst/>
          </a:prstGeom>
        </p:spPr>
      </p:pic>
      <p:pic>
        <p:nvPicPr>
          <p:cNvPr id="7" name="Рисунок 6" descr="кос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611639"/>
            <a:ext cx="3571900" cy="2577833"/>
          </a:xfrm>
          <a:prstGeom prst="rect">
            <a:avLst/>
          </a:prstGeom>
        </p:spPr>
      </p:pic>
      <p:pic>
        <p:nvPicPr>
          <p:cNvPr id="8" name="Рисунок 7" descr="сердц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357430"/>
            <a:ext cx="1571636" cy="2182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Есть живые организмы, содержащие ещё больше воды, например, картофель – 77%, огурцы – 99%, медузы – 99%.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картоф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062418" cy="3601853"/>
          </a:xfrm>
          <a:prstGeom prst="rect">
            <a:avLst/>
          </a:prstGeom>
        </p:spPr>
      </p:pic>
      <p:pic>
        <p:nvPicPr>
          <p:cNvPr id="5" name="Рисунок 4" descr="огурц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643050"/>
            <a:ext cx="4357717" cy="3402887"/>
          </a:xfrm>
          <a:prstGeom prst="rect">
            <a:avLst/>
          </a:prstGeom>
        </p:spPr>
      </p:pic>
      <p:pic>
        <p:nvPicPr>
          <p:cNvPr id="6" name="Рисунок 5" descr="меду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500438"/>
            <a:ext cx="4000528" cy="3000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643446"/>
            <a:ext cx="3643338" cy="210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0"/>
            <a:ext cx="278608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14810" y="5000612"/>
            <a:ext cx="4643438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Минеральные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источники воды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Цунами в Японии 2011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67627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Посмотрите на картинку и расскажите, что на ней неправильно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4533899" cy="34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6720"/>
            <a:ext cx="8229600" cy="17078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Вода была той великой «колыбелью», в которой зародилась жизнь на Земле, и все процессы, которые мы наблюдаем в живых организмах, осуществляются при её участии.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зарожд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3364364" cy="4473996"/>
          </a:xfrm>
          <a:prstGeom prst="rect">
            <a:avLst/>
          </a:prstGeom>
        </p:spPr>
      </p:pic>
      <p:pic>
        <p:nvPicPr>
          <p:cNvPr id="6" name="Рисунок 5" descr="вольвок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71678"/>
            <a:ext cx="2760650" cy="2182302"/>
          </a:xfrm>
          <a:prstGeom prst="rect">
            <a:avLst/>
          </a:prstGeom>
        </p:spPr>
      </p:pic>
      <p:pic>
        <p:nvPicPr>
          <p:cNvPr id="7" name="Рисунок 6" descr="Inf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71876"/>
            <a:ext cx="3760483" cy="282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21455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Проверим ваши знания, ответьте на ряд вопросов викторины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10001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Домашнее задание: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Написать рассказ о том, как были спасены речка, озеро или море от вредного воздействия человека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сты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0800" y="2435701"/>
            <a:ext cx="6502400" cy="338836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«Где вода – там и жизнь»,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«Земля умирает, если ушла вода»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- эти восточные пословицы известны каждому.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42886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внимание!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8687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Вода – вещество без цвета, запаха и вкуса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вод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6782786" cy="4938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285728"/>
          <a:ext cx="821537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вод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838" y="3571876"/>
            <a:ext cx="2416088" cy="2228841"/>
          </a:xfrm>
          <a:prstGeom prst="rect">
            <a:avLst/>
          </a:prstGeom>
        </p:spPr>
      </p:pic>
      <p:pic>
        <p:nvPicPr>
          <p:cNvPr id="7" name="Рисунок 6" descr="па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3786190"/>
            <a:ext cx="2667002" cy="1776223"/>
          </a:xfrm>
          <a:prstGeom prst="rect">
            <a:avLst/>
          </a:prstGeom>
        </p:spPr>
      </p:pic>
      <p:pic>
        <p:nvPicPr>
          <p:cNvPr id="8" name="Рисунок 7" descr="лё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3571876"/>
            <a:ext cx="2309812" cy="2309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6072206"/>
            <a:ext cx="8629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Вода переходит в газообразное состояние при 100°С, а замерзает при 0°С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b="1" dirty="0" smtClean="0"/>
              <a:t>Гидросфера – водная оболочка Земли.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Гидросфера = Мировой океан + воды суши + +вода в атмосфере.</a:t>
            </a:r>
            <a:endParaRPr lang="ru-RU" b="1" dirty="0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1964513" y="2536025"/>
            <a:ext cx="357190" cy="857256"/>
          </a:xfrm>
          <a:prstGeom prst="rightBrace">
            <a:avLst>
              <a:gd name="adj1" fmla="val 8333"/>
              <a:gd name="adj2" fmla="val 443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2893207" y="2035959"/>
            <a:ext cx="285752" cy="7858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57356" y="3071810"/>
            <a:ext cx="65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185736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642918"/>
            <a:ext cx="6329378" cy="196690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Состав молекулы воды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(современные данные)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l-GR" sz="2800" b="1" dirty="0" smtClean="0">
                <a:solidFill>
                  <a:srgbClr val="FF0000"/>
                </a:solidFill>
              </a:rPr>
              <a:t>ω</a:t>
            </a:r>
            <a:r>
              <a:rPr lang="ru-RU" sz="2800" b="1" dirty="0" smtClean="0">
                <a:solidFill>
                  <a:srgbClr val="FF0000"/>
                </a:solidFill>
              </a:rPr>
              <a:t> (О) = 88,9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l-GR" sz="2800" b="1" dirty="0" smtClean="0">
                <a:solidFill>
                  <a:srgbClr val="FF0000"/>
                </a:solidFill>
              </a:rPr>
              <a:t>ω</a:t>
            </a:r>
            <a:r>
              <a:rPr lang="ru-RU" sz="2800" b="1" dirty="0" smtClean="0">
                <a:solidFill>
                  <a:srgbClr val="FF0000"/>
                </a:solidFill>
              </a:rPr>
              <a:t> (Н) = 11,1%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643182"/>
            <a:ext cx="46567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Вода -  главный источник энергии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4572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43578"/>
            <a:ext cx="8229600" cy="10715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Вода – камень точит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521497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572428" cy="5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24" y="6000768"/>
            <a:ext cx="7543824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Холодные и теплые течения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271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Вода и ее роль в природе</vt:lpstr>
      <vt:lpstr>«Где вода – там и жизнь»,  «Земля умирает, если ушла вода»  - эти восточные пословицы известны каждому.</vt:lpstr>
      <vt:lpstr>Вода – вещество без цвета, запаха и вкуса</vt:lpstr>
      <vt:lpstr>Слайд 4</vt:lpstr>
      <vt:lpstr>Слайд 5</vt:lpstr>
      <vt:lpstr>Слайд 6</vt:lpstr>
      <vt:lpstr> Вода -  главный источник энергии</vt:lpstr>
      <vt:lpstr>Вода – камень точит</vt:lpstr>
      <vt:lpstr>Холодные и теплые течения</vt:lpstr>
      <vt:lpstr>Соль – морской воды</vt:lpstr>
      <vt:lpstr>Слайд 11</vt:lpstr>
      <vt:lpstr>Слайд 12</vt:lpstr>
      <vt:lpstr>Есть живые организмы, содержащие ещё больше воды, например, картофель – 77%, огурцы – 99%, медузы – 99%. </vt:lpstr>
      <vt:lpstr>Слайд 14</vt:lpstr>
      <vt:lpstr>Цунами в Японии 2011 год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Roman</cp:lastModifiedBy>
  <cp:revision>46</cp:revision>
  <dcterms:created xsi:type="dcterms:W3CDTF">2010-01-07T14:49:35Z</dcterms:created>
  <dcterms:modified xsi:type="dcterms:W3CDTF">2012-05-25T17:16:05Z</dcterms:modified>
</cp:coreProperties>
</file>