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71" r:id="rId4"/>
    <p:sldId id="272" r:id="rId5"/>
    <p:sldId id="274" r:id="rId6"/>
    <p:sldId id="281" r:id="rId7"/>
    <p:sldId id="275" r:id="rId8"/>
    <p:sldId id="293" r:id="rId9"/>
    <p:sldId id="291" r:id="rId10"/>
    <p:sldId id="294" r:id="rId11"/>
    <p:sldId id="295" r:id="rId12"/>
    <p:sldId id="292" r:id="rId13"/>
    <p:sldId id="278" r:id="rId14"/>
    <p:sldId id="261" r:id="rId15"/>
    <p:sldId id="267" r:id="rId16"/>
    <p:sldId id="257" r:id="rId17"/>
    <p:sldId id="268" r:id="rId18"/>
    <p:sldId id="262" r:id="rId19"/>
    <p:sldId id="264" r:id="rId20"/>
    <p:sldId id="260" r:id="rId21"/>
    <p:sldId id="263" r:id="rId22"/>
    <p:sldId id="259" r:id="rId23"/>
    <p:sldId id="265" r:id="rId24"/>
    <p:sldId id="279" r:id="rId25"/>
    <p:sldId id="27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6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3" autoAdjust="0"/>
    <p:restoredTop sz="86387" autoAdjust="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2441-C60C-4C5F-92C4-150D81B11AFD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EB8E3-07E0-4E84-9F56-D3AC49160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01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Щелчок – появляется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Загадан - апельсин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 - помидор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58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 - лимон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78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 - картофель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89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Загадана - груша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49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 - баклажан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57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Загадано - яблоко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906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 - огурец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13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Загадана - слива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31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появляется лисица, исчезает лисенок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18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появляется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736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появляется зайчиха, исчезает зайчонок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89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появляется ежиха, исчезает ежонок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83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исчезает</a:t>
            </a:r>
            <a:r>
              <a:rPr lang="ru-RU" baseline="0" dirty="0" smtClean="0"/>
              <a:t> лист, </a:t>
            </a:r>
            <a:r>
              <a:rPr lang="ru-RU" dirty="0" smtClean="0"/>
              <a:t>появляется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91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увеличивается, щелчок - уменьшается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92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увеличивается, щелчок - уменьшается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80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увеличивается, щелчок - уменьшается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47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увеличивается, щелчок - уменьшается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34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Щелчок – увеличивается, щелчок - уменьшается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68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Загадана - морковь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EB8E3-07E0-4E84-9F56-D3AC49160E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50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0AB8-4E32-4FA9-9554-BBF8BAE39299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61EB-5472-4CA6-895E-7FCEDBCA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127D-586A-44FD-87D8-466244CF152A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0E93-71C1-4458-BB1C-03A142A53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67C1-A5D0-4E7B-ACBA-6FBF13385932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C35D-5BF1-40C2-8E29-10DA732CE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C593-01BE-4C62-BBFB-14E66AD16E09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A30E-C74E-4629-A4DE-DA94536C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81FB-2C6F-40BC-9D60-B8164E53BBE4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DEEA-845D-4F02-8108-8C443FCC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7FB3-E09F-4EB0-84AB-F9F5A1163653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4ADF-8FDE-4EEE-B272-A1B0117B0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130F-9E5D-41AA-AC89-6AD36C77450F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F571-5DEA-4FA4-9732-D2B5BA35E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694E-38E4-4C88-94F0-4FC1598D3389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D40B-A829-4EA0-A26F-DBAC30F4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630F-0BAF-4A46-BD11-BAEBA7CB96E5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05E3-CA5D-4C7B-A3E5-88D65F51C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9921-985D-41E4-AFED-A5D3E8D0372D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20AA-5070-44D5-9954-68131065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7A43-B45B-400F-A32D-4281FFD612C6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58D4-368A-4D17-AFAD-E57990CF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D3D252-A2D3-455B-ACEE-560A1366AC7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138B09-F218-46B3-B7E4-E12E35523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FC784-FDD3-49A4-B50E-C3A02F806F3C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BAB53C-0440-4D20-8E16-693220523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068960"/>
            <a:ext cx="3817411" cy="170216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Лесной Совет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257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0" descr="бан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071678"/>
            <a:ext cx="2559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пус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285992"/>
            <a:ext cx="2381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034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7" y="3385120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9" y="3386261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85119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70" y="3757851"/>
            <a:ext cx="1125539" cy="11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51" y="3858542"/>
            <a:ext cx="7445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9" y="3417480"/>
            <a:ext cx="2338736" cy="18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323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62" y="3645024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0" y="3645024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89" y="3973959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1" y="411730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44" y="3692649"/>
            <a:ext cx="22494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57290" y="714356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699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57" y="3671888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0" y="3645024"/>
            <a:ext cx="2541588" cy="18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61" y="3671887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9" y="3684514"/>
            <a:ext cx="2420646" cy="18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28" y="3917346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39" y="407781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003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176" y="3797211"/>
            <a:ext cx="2520280" cy="1874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0161" y="3797210"/>
            <a:ext cx="2376264" cy="1874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36986" y="3797210"/>
            <a:ext cx="2207421" cy="1874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022229" y="4221222"/>
            <a:ext cx="1152128" cy="110560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506268" y="4289371"/>
            <a:ext cx="1378100" cy="88971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0" y="3886993"/>
            <a:ext cx="2448272" cy="177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922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36296" y="3212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28" y="3059379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2" y="3044918"/>
            <a:ext cx="2541587" cy="1895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3842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22" y="3517198"/>
            <a:ext cx="134758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89" y="3573016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4" y="3073842"/>
            <a:ext cx="2546780" cy="186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2976" y="428604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47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7" y="3371892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352951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6" y="3408936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33691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0" y="3695482"/>
            <a:ext cx="10969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8" y="3464921"/>
            <a:ext cx="2251534" cy="183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142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69" y="3822253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21" y="3822253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22253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45" y="4392166"/>
            <a:ext cx="1511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45" y="4175001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2415"/>
            <a:ext cx="25479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59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865" y="671691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Дорогие друзья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Мы звери и птицы, приглашаем вас на наш лесной Совет, который состоится, около дома Мудрой Совы. Там будет обсуждаться важный вопрос: как провести первую зиму молодым животным. Чтобы вы смогли благополучно добраться, на раскидистом дубе найдите с левой стороны 3 ветвь снизу, она укажет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вам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дорогу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 уважением, звери и птицы Волшебного леса.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21" y="572"/>
            <a:chExt cx="4808" cy="3221"/>
          </a:xfrm>
          <a:solidFill>
            <a:srgbClr val="FFFF00"/>
          </a:solidFill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521" y="572"/>
              <a:ext cx="4808" cy="322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521" y="572"/>
              <a:ext cx="4808" cy="322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521" y="572"/>
              <a:ext cx="4808" cy="322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782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69" y="3658169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70" y="3645024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3658170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41" y="4010917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80" y="4090317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0" y="3685157"/>
            <a:ext cx="22494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145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36296" y="3212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1" y="3122738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21" y="3115308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1332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90" y="3646163"/>
            <a:ext cx="1517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89" y="3456430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7" y="3091332"/>
            <a:ext cx="25479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2976" y="428604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839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482280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80" y="3482279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9" y="3482281"/>
            <a:ext cx="2395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5" y="3901281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89" y="3781748"/>
            <a:ext cx="1198034" cy="11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3" y="3536254"/>
            <a:ext cx="22494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200026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Фото ребёнка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8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0563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25" y="0"/>
            <a:ext cx="5857875" cy="6961188"/>
          </a:xfrm>
        </p:spPr>
      </p:pic>
      <p:pic>
        <p:nvPicPr>
          <p:cNvPr id="3076" name="Picture 3" descr="D:\Мои документы\Мои рисунки\серии карт. и животн\бельчонок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40802">
            <a:off x="4572000" y="3786188"/>
            <a:ext cx="2400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бельчих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20800" y="0"/>
            <a:ext cx="5770563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25" y="0"/>
            <a:ext cx="5857875" cy="6961188"/>
          </a:xfrm>
        </p:spPr>
      </p:pic>
      <p:pic>
        <p:nvPicPr>
          <p:cNvPr id="5124" name="Picture 2" descr="D:\Мои документы\Мои рисунки\серии карт. и животн\медвежонок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371847">
            <a:off x="4264025" y="3521075"/>
            <a:ext cx="21431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Содержимое 3" descr="медведиц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-146050"/>
            <a:ext cx="5894388" cy="70040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71625" y="0"/>
            <a:ext cx="5857875" cy="6961188"/>
          </a:xfrm>
        </p:spPr>
      </p:pic>
      <p:pic>
        <p:nvPicPr>
          <p:cNvPr id="3074" name="Picture 2" descr="D:\Мои документы\Мои рисунки\серии карт. и животн\лисёнок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5072063"/>
            <a:ext cx="38211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и документы\Мои рисунки\серии карт. и животн\лис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3257550"/>
            <a:ext cx="31765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" y="0"/>
            <a:ext cx="9137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8005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71625" y="0"/>
            <a:ext cx="5857875" cy="6961188"/>
          </a:xfrm>
        </p:spPr>
      </p:pic>
      <p:pic>
        <p:nvPicPr>
          <p:cNvPr id="4098" name="Picture 2" descr="D:\Мои документы\Мои рисунки\серии карт. и животн\зайченок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100012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Мои рисунки\серии карт. и животн\зайчих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88" y="2071688"/>
            <a:ext cx="1174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71625" y="0"/>
            <a:ext cx="5857875" cy="6961188"/>
          </a:xfrm>
        </p:spPr>
      </p:pic>
      <p:pic>
        <p:nvPicPr>
          <p:cNvPr id="5122" name="Picture 2" descr="D:\Мои документы\Мои рисунки\серии карт. и животн\ежонок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773297">
            <a:off x="2043113" y="4562475"/>
            <a:ext cx="16335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Мои документы\Мои рисунки\серии карт. и животн\ёж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2857500"/>
            <a:ext cx="20843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дик.жив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63" y="23813"/>
            <a:ext cx="5751512" cy="683418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D:\Мои документы\Мои рисунки\Животные\животн.спя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428625"/>
            <a:ext cx="8545513" cy="61436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3540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ЕЖ, МЕДВЕДЬ, БАРСУК, ЕНОТ СПЯТ ЗИМОЮ КАЖДЫЙ ГОД. ЗАЙЦА, ВОЛКА И ЛИСУ КРУГЛЫЙ ГОД НАЙДУ В ЛЕСУ.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29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2752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66967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Встаньте лицом к дубу и идите направо к  быстрой речке,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которую надо перейти по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мосту. Там Вас встретит Мудрая Сова.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Evgen\AppData\Local\Microsoft\Windows\Temporary Internet Files\Content.IE5\2HPYCSJJ\MC90035981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642918"/>
            <a:ext cx="4896544" cy="5240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1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" y="0"/>
            <a:ext cx="9137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8005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0" descr="огуре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214678" y="2143116"/>
            <a:ext cx="254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лим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143116"/>
            <a:ext cx="26828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 descr="помид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214554"/>
            <a:ext cx="25971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193</Words>
  <Application>Microsoft Office PowerPoint</Application>
  <PresentationFormat>Экран (4:3)</PresentationFormat>
  <Paragraphs>57</Paragraphs>
  <Slides>36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Остин</vt:lpstr>
      <vt:lpstr>Тема Office</vt:lpstr>
      <vt:lpstr>Лесной Совет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ЕЖ, МЕДВЕДЬ, БАРСУК, ЕНОТ СПЯТ ЗИМОЮ КАЖДЫЙ ГОД. ЗАЙЦА, ВОЛКА И ЛИСУ КРУГЛЫЙ ГОД НАЙДУ В ЛЕСУ.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Лесной Совет</dc:title>
  <dc:creator>Evgen</dc:creator>
  <cp:lastModifiedBy>Roman</cp:lastModifiedBy>
  <cp:revision>37</cp:revision>
  <dcterms:created xsi:type="dcterms:W3CDTF">2011-10-27T12:53:37Z</dcterms:created>
  <dcterms:modified xsi:type="dcterms:W3CDTF">2012-05-26T14:51:15Z</dcterms:modified>
</cp:coreProperties>
</file>