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08" r:id="rId4"/>
  </p:sldMasterIdLst>
  <p:notesMasterIdLst>
    <p:notesMasterId r:id="rId20"/>
  </p:notesMasterIdLst>
  <p:sldIdLst>
    <p:sldId id="256" r:id="rId5"/>
    <p:sldId id="257" r:id="rId6"/>
    <p:sldId id="258" r:id="rId7"/>
    <p:sldId id="259" r:id="rId8"/>
    <p:sldId id="270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9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00"/>
    <a:srgbClr val="49B76B"/>
    <a:srgbClr val="FF5050"/>
    <a:srgbClr val="0000CC"/>
    <a:srgbClr val="F2FA8E"/>
    <a:srgbClr val="99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0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2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67FDD6-1012-4F3C-8860-F2F465E1B79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06ABE8-E6B5-4832-8DAB-878A25DAFBCB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1-ый </a:t>
          </a:r>
        </a:p>
        <a:p>
          <a:r>
            <a:rPr lang="ru-RU" sz="2000" b="1" dirty="0" smtClean="0">
              <a:solidFill>
                <a:schemeClr val="bg1"/>
              </a:solidFill>
            </a:rPr>
            <a:t>класс</a:t>
          </a:r>
          <a:endParaRPr lang="ru-RU" sz="2000" b="1" dirty="0">
            <a:solidFill>
              <a:schemeClr val="bg1"/>
            </a:solidFill>
          </a:endParaRPr>
        </a:p>
      </dgm:t>
    </dgm:pt>
    <dgm:pt modelId="{DD579E4B-8B16-4E88-9B00-C0F6FCD25F6C}" type="parTrans" cxnId="{EC41F974-F43B-44D8-9AEF-EAA76E3E9942}">
      <dgm:prSet/>
      <dgm:spPr/>
      <dgm:t>
        <a:bodyPr/>
        <a:lstStyle/>
        <a:p>
          <a:endParaRPr lang="ru-RU"/>
        </a:p>
      </dgm:t>
    </dgm:pt>
    <dgm:pt modelId="{A8172CAB-A4D4-42A3-880C-8F0C01CFFAAF}" type="sibTrans" cxnId="{EC41F974-F43B-44D8-9AEF-EAA76E3E9942}">
      <dgm:prSet/>
      <dgm:spPr/>
      <dgm:t>
        <a:bodyPr/>
        <a:lstStyle/>
        <a:p>
          <a:endParaRPr lang="ru-RU"/>
        </a:p>
      </dgm:t>
    </dgm:pt>
    <dgm:pt modelId="{8D097481-040E-4866-ACE1-3667608264A0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Вертится на языке</a:t>
          </a:r>
          <a:endParaRPr lang="ru-RU" b="1" dirty="0">
            <a:solidFill>
              <a:srgbClr val="FF0000"/>
            </a:solidFill>
          </a:endParaRPr>
        </a:p>
      </dgm:t>
    </dgm:pt>
    <dgm:pt modelId="{34BF41DC-9D72-487D-9226-F997FE16DE52}" type="parTrans" cxnId="{D395E44A-E576-420C-926A-F6C484579A3B}">
      <dgm:prSet/>
      <dgm:spPr/>
      <dgm:t>
        <a:bodyPr/>
        <a:lstStyle/>
        <a:p>
          <a:endParaRPr lang="ru-RU"/>
        </a:p>
      </dgm:t>
    </dgm:pt>
    <dgm:pt modelId="{7383D657-357F-4C07-9497-B88E11F3E0E2}" type="sibTrans" cxnId="{D395E44A-E576-420C-926A-F6C484579A3B}">
      <dgm:prSet/>
      <dgm:spPr/>
      <dgm:t>
        <a:bodyPr/>
        <a:lstStyle/>
        <a:p>
          <a:endParaRPr lang="ru-RU"/>
        </a:p>
      </dgm:t>
    </dgm:pt>
    <dgm:pt modelId="{6880CD40-302D-47D0-9598-ED2537A73C68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Бросает в краску</a:t>
          </a:r>
          <a:endParaRPr lang="ru-RU" b="1" dirty="0">
            <a:solidFill>
              <a:srgbClr val="FF0000"/>
            </a:solidFill>
          </a:endParaRPr>
        </a:p>
      </dgm:t>
    </dgm:pt>
    <dgm:pt modelId="{8C0EDDE1-1E6B-4721-9213-3D2499722FC8}" type="parTrans" cxnId="{163C55AD-5703-4FC2-9F10-07218F82C4E4}">
      <dgm:prSet/>
      <dgm:spPr/>
      <dgm:t>
        <a:bodyPr/>
        <a:lstStyle/>
        <a:p>
          <a:endParaRPr lang="ru-RU"/>
        </a:p>
      </dgm:t>
    </dgm:pt>
    <dgm:pt modelId="{5C4B065D-874A-43EB-82CA-5DBA91A6A85F}" type="sibTrans" cxnId="{163C55AD-5703-4FC2-9F10-07218F82C4E4}">
      <dgm:prSet/>
      <dgm:spPr/>
      <dgm:t>
        <a:bodyPr/>
        <a:lstStyle/>
        <a:p>
          <a:endParaRPr lang="ru-RU"/>
        </a:p>
      </dgm:t>
    </dgm:pt>
    <dgm:pt modelId="{DAA1C1B8-8770-4000-9A74-D0F53A7E938C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/>
            <a:t>2-ой </a:t>
          </a:r>
        </a:p>
        <a:p>
          <a:r>
            <a:rPr lang="ru-RU" sz="2000" b="1" dirty="0" smtClean="0"/>
            <a:t>класс</a:t>
          </a:r>
          <a:endParaRPr lang="ru-RU" sz="2000" b="1" dirty="0"/>
        </a:p>
      </dgm:t>
    </dgm:pt>
    <dgm:pt modelId="{2C6A60D4-7420-4BAA-82C1-33CCBE2DBE9F}" type="parTrans" cxnId="{A594F986-930A-419E-8BDB-15137532E491}">
      <dgm:prSet/>
      <dgm:spPr/>
      <dgm:t>
        <a:bodyPr/>
        <a:lstStyle/>
        <a:p>
          <a:endParaRPr lang="ru-RU"/>
        </a:p>
      </dgm:t>
    </dgm:pt>
    <dgm:pt modelId="{2DF96396-16BB-4301-828E-CCDD596C099A}" type="sibTrans" cxnId="{A594F986-930A-419E-8BDB-15137532E491}">
      <dgm:prSet/>
      <dgm:spPr/>
      <dgm:t>
        <a:bodyPr/>
        <a:lstStyle/>
        <a:p>
          <a:endParaRPr lang="ru-RU"/>
        </a:p>
      </dgm:t>
    </dgm:pt>
    <dgm:pt modelId="{C36418E3-8EBC-4F4E-AE98-C842C37BE76E}">
      <dgm:prSet phldrT="[Текст]"/>
      <dgm:spPr/>
      <dgm:t>
        <a:bodyPr/>
        <a:lstStyle/>
        <a:p>
          <a:r>
            <a:rPr lang="ru-RU" b="1" dirty="0" smtClean="0">
              <a:solidFill>
                <a:srgbClr val="49B76B"/>
              </a:solidFill>
            </a:rPr>
            <a:t>Набрать в рот воды</a:t>
          </a:r>
          <a:endParaRPr lang="ru-RU" b="1" dirty="0">
            <a:solidFill>
              <a:srgbClr val="49B76B"/>
            </a:solidFill>
          </a:endParaRPr>
        </a:p>
      </dgm:t>
    </dgm:pt>
    <dgm:pt modelId="{C546FB09-EAE9-4593-830F-81D0C08E2859}" type="parTrans" cxnId="{C10A7807-E7AA-499F-A339-AB5776F31843}">
      <dgm:prSet/>
      <dgm:spPr/>
      <dgm:t>
        <a:bodyPr/>
        <a:lstStyle/>
        <a:p>
          <a:endParaRPr lang="ru-RU"/>
        </a:p>
      </dgm:t>
    </dgm:pt>
    <dgm:pt modelId="{03CF6B09-F5CC-4063-BC0F-8682EB711914}" type="sibTrans" cxnId="{C10A7807-E7AA-499F-A339-AB5776F31843}">
      <dgm:prSet/>
      <dgm:spPr/>
      <dgm:t>
        <a:bodyPr/>
        <a:lstStyle/>
        <a:p>
          <a:endParaRPr lang="ru-RU"/>
        </a:p>
      </dgm:t>
    </dgm:pt>
    <dgm:pt modelId="{01BD38AE-F059-4DA3-87E1-56EC4976964F}">
      <dgm:prSet phldrT="[Текст]"/>
      <dgm:spPr/>
      <dgm:t>
        <a:bodyPr/>
        <a:lstStyle/>
        <a:p>
          <a:r>
            <a:rPr lang="ru-RU" b="1" dirty="0" smtClean="0">
              <a:solidFill>
                <a:srgbClr val="49B76B"/>
              </a:solidFill>
            </a:rPr>
            <a:t>Чесать языком</a:t>
          </a:r>
          <a:endParaRPr lang="ru-RU" b="1" dirty="0">
            <a:solidFill>
              <a:srgbClr val="49B76B"/>
            </a:solidFill>
          </a:endParaRPr>
        </a:p>
      </dgm:t>
    </dgm:pt>
    <dgm:pt modelId="{77205DE5-982A-4A84-AA0C-893010576D39}" type="parTrans" cxnId="{0DFA94D0-8D8D-4A15-BF65-1257273CCCD1}">
      <dgm:prSet/>
      <dgm:spPr/>
      <dgm:t>
        <a:bodyPr/>
        <a:lstStyle/>
        <a:p>
          <a:endParaRPr lang="ru-RU"/>
        </a:p>
      </dgm:t>
    </dgm:pt>
    <dgm:pt modelId="{37CD54DF-9E62-414A-98E2-D6B2B45CF6B6}" type="sibTrans" cxnId="{0DFA94D0-8D8D-4A15-BF65-1257273CCCD1}">
      <dgm:prSet/>
      <dgm:spPr/>
      <dgm:t>
        <a:bodyPr/>
        <a:lstStyle/>
        <a:p>
          <a:endParaRPr lang="ru-RU"/>
        </a:p>
      </dgm:t>
    </dgm:pt>
    <dgm:pt modelId="{14EF7259-D5F3-4193-BC78-2E9233111563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/>
            <a:t>3-ий </a:t>
          </a:r>
        </a:p>
        <a:p>
          <a:r>
            <a:rPr lang="ru-RU" sz="2000" b="1" dirty="0" smtClean="0"/>
            <a:t>класс</a:t>
          </a:r>
          <a:endParaRPr lang="ru-RU" sz="2000" b="1" dirty="0"/>
        </a:p>
      </dgm:t>
    </dgm:pt>
    <dgm:pt modelId="{EF479E56-A2B6-42B2-9B80-988B1D825919}" type="parTrans" cxnId="{029BD311-63C7-425F-A429-DD87AF23B76F}">
      <dgm:prSet/>
      <dgm:spPr/>
      <dgm:t>
        <a:bodyPr/>
        <a:lstStyle/>
        <a:p>
          <a:endParaRPr lang="ru-RU"/>
        </a:p>
      </dgm:t>
    </dgm:pt>
    <dgm:pt modelId="{62BBE957-7EF4-45BA-867C-1591CA7B3530}" type="sibTrans" cxnId="{029BD311-63C7-425F-A429-DD87AF23B76F}">
      <dgm:prSet/>
      <dgm:spPr/>
      <dgm:t>
        <a:bodyPr/>
        <a:lstStyle/>
        <a:p>
          <a:endParaRPr lang="ru-RU"/>
        </a:p>
      </dgm:t>
    </dgm:pt>
    <dgm:pt modelId="{B515025A-1A50-489C-9EA7-F84B70205263}">
      <dgm:prSet phldrT="[Текст]"/>
      <dgm:spPr/>
      <dgm:t>
        <a:bodyPr/>
        <a:lstStyle/>
        <a:p>
          <a:r>
            <a:rPr lang="ru-RU" b="1" dirty="0" smtClean="0">
              <a:solidFill>
                <a:srgbClr val="FF9900"/>
              </a:solidFill>
            </a:rPr>
            <a:t>Море по колено</a:t>
          </a:r>
          <a:endParaRPr lang="ru-RU" b="1" dirty="0">
            <a:solidFill>
              <a:srgbClr val="FF9900"/>
            </a:solidFill>
          </a:endParaRPr>
        </a:p>
      </dgm:t>
    </dgm:pt>
    <dgm:pt modelId="{FAF62159-C1B6-464E-9726-DC48002E0D9A}" type="parTrans" cxnId="{818E3711-893A-4E54-B465-C2F67677BEA3}">
      <dgm:prSet/>
      <dgm:spPr/>
      <dgm:t>
        <a:bodyPr/>
        <a:lstStyle/>
        <a:p>
          <a:endParaRPr lang="ru-RU"/>
        </a:p>
      </dgm:t>
    </dgm:pt>
    <dgm:pt modelId="{C983C7DF-A80A-4F07-9276-78195470CEE3}" type="sibTrans" cxnId="{818E3711-893A-4E54-B465-C2F67677BEA3}">
      <dgm:prSet/>
      <dgm:spPr/>
      <dgm:t>
        <a:bodyPr/>
        <a:lstStyle/>
        <a:p>
          <a:endParaRPr lang="ru-RU"/>
        </a:p>
      </dgm:t>
    </dgm:pt>
    <dgm:pt modelId="{C621DFF4-0ABB-4E90-9E2A-C03D2B679D4A}">
      <dgm:prSet phldrT="[Текст]"/>
      <dgm:spPr/>
      <dgm:t>
        <a:bodyPr/>
        <a:lstStyle/>
        <a:p>
          <a:r>
            <a:rPr lang="ru-RU" b="1" dirty="0" smtClean="0">
              <a:solidFill>
                <a:srgbClr val="FF9900"/>
              </a:solidFill>
            </a:rPr>
            <a:t>От корки до корки</a:t>
          </a:r>
          <a:endParaRPr lang="ru-RU" b="1" dirty="0">
            <a:solidFill>
              <a:srgbClr val="FF9900"/>
            </a:solidFill>
          </a:endParaRPr>
        </a:p>
      </dgm:t>
    </dgm:pt>
    <dgm:pt modelId="{2BF4FAC5-666E-48FC-BA6D-372EE5A7BA85}" type="parTrans" cxnId="{7687EC1C-687A-44B5-BD8A-7CFCCC668BAC}">
      <dgm:prSet/>
      <dgm:spPr/>
      <dgm:t>
        <a:bodyPr/>
        <a:lstStyle/>
        <a:p>
          <a:endParaRPr lang="ru-RU"/>
        </a:p>
      </dgm:t>
    </dgm:pt>
    <dgm:pt modelId="{1B7DEFEE-DB92-4810-BC75-E5103042FF87}" type="sibTrans" cxnId="{7687EC1C-687A-44B5-BD8A-7CFCCC668BAC}">
      <dgm:prSet/>
      <dgm:spPr/>
      <dgm:t>
        <a:bodyPr/>
        <a:lstStyle/>
        <a:p>
          <a:endParaRPr lang="ru-RU"/>
        </a:p>
      </dgm:t>
    </dgm:pt>
    <dgm:pt modelId="{F220D037-F616-4BB3-A42A-0C973196B3A9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/>
            <a:t>4-ый</a:t>
          </a:r>
        </a:p>
        <a:p>
          <a:r>
            <a:rPr lang="ru-RU" sz="2000" b="1" dirty="0" smtClean="0"/>
            <a:t>класс</a:t>
          </a:r>
          <a:endParaRPr lang="ru-RU" sz="2000" b="1" dirty="0"/>
        </a:p>
      </dgm:t>
    </dgm:pt>
    <dgm:pt modelId="{9BD43EFB-BB58-4CC8-A07A-5650C16B421F}" type="parTrans" cxnId="{9DCDDDA7-F4FC-4E33-BEBF-FDFBEF10CE57}">
      <dgm:prSet/>
      <dgm:spPr/>
      <dgm:t>
        <a:bodyPr/>
        <a:lstStyle/>
        <a:p>
          <a:endParaRPr lang="ru-RU"/>
        </a:p>
      </dgm:t>
    </dgm:pt>
    <dgm:pt modelId="{7E2326B6-469D-4F03-8505-269EBAC1ABE3}" type="sibTrans" cxnId="{9DCDDDA7-F4FC-4E33-BEBF-FDFBEF10CE57}">
      <dgm:prSet/>
      <dgm:spPr/>
      <dgm:t>
        <a:bodyPr/>
        <a:lstStyle/>
        <a:p>
          <a:endParaRPr lang="ru-RU"/>
        </a:p>
      </dgm:t>
    </dgm:pt>
    <dgm:pt modelId="{0FAD5394-CD54-435D-B720-70E9EE42F6A5}">
      <dgm:prSet custT="1"/>
      <dgm:spPr/>
      <dgm:t>
        <a:bodyPr/>
        <a:lstStyle/>
        <a:p>
          <a:r>
            <a:rPr lang="ru-RU" sz="2000" b="1" dirty="0" smtClean="0">
              <a:solidFill>
                <a:srgbClr val="FF00FF"/>
              </a:solidFill>
            </a:rPr>
            <a:t>Комар носа не подточит</a:t>
          </a:r>
          <a:endParaRPr lang="ru-RU" sz="2000" b="1" dirty="0">
            <a:solidFill>
              <a:srgbClr val="FF00FF"/>
            </a:solidFill>
          </a:endParaRPr>
        </a:p>
      </dgm:t>
    </dgm:pt>
    <dgm:pt modelId="{4D9D7970-0DC5-4FEC-A6C4-50FB681F2116}" type="parTrans" cxnId="{A816AB4E-49C7-4421-BAF9-B31069B73B11}">
      <dgm:prSet/>
      <dgm:spPr/>
      <dgm:t>
        <a:bodyPr/>
        <a:lstStyle/>
        <a:p>
          <a:endParaRPr lang="ru-RU"/>
        </a:p>
      </dgm:t>
    </dgm:pt>
    <dgm:pt modelId="{2A82FAD7-91C1-41E9-964C-9C9427D5D087}" type="sibTrans" cxnId="{A816AB4E-49C7-4421-BAF9-B31069B73B11}">
      <dgm:prSet/>
      <dgm:spPr/>
      <dgm:t>
        <a:bodyPr/>
        <a:lstStyle/>
        <a:p>
          <a:endParaRPr lang="ru-RU"/>
        </a:p>
      </dgm:t>
    </dgm:pt>
    <dgm:pt modelId="{9E285257-A1FE-45D1-B164-86347B63484B}">
      <dgm:prSet custT="1"/>
      <dgm:spPr/>
      <dgm:t>
        <a:bodyPr/>
        <a:lstStyle/>
        <a:p>
          <a:r>
            <a:rPr lang="ru-RU" sz="2000" b="1" dirty="0" smtClean="0">
              <a:solidFill>
                <a:srgbClr val="FF00FF"/>
              </a:solidFill>
            </a:rPr>
            <a:t>Как корова языком слизала</a:t>
          </a:r>
          <a:endParaRPr lang="ru-RU" sz="2000" b="1" dirty="0">
            <a:solidFill>
              <a:srgbClr val="FF00FF"/>
            </a:solidFill>
          </a:endParaRPr>
        </a:p>
      </dgm:t>
    </dgm:pt>
    <dgm:pt modelId="{7459AAC1-AA38-4C2A-8AD8-BD820265E45B}" type="parTrans" cxnId="{000E90A7-E349-4CD4-8BE7-F0755A4EAC66}">
      <dgm:prSet/>
      <dgm:spPr/>
      <dgm:t>
        <a:bodyPr/>
        <a:lstStyle/>
        <a:p>
          <a:endParaRPr lang="ru-RU"/>
        </a:p>
      </dgm:t>
    </dgm:pt>
    <dgm:pt modelId="{BB175B52-D174-4639-B427-AE602B4B7EBD}" type="sibTrans" cxnId="{000E90A7-E349-4CD4-8BE7-F0755A4EAC66}">
      <dgm:prSet/>
      <dgm:spPr/>
      <dgm:t>
        <a:bodyPr/>
        <a:lstStyle/>
        <a:p>
          <a:endParaRPr lang="ru-RU"/>
        </a:p>
      </dgm:t>
    </dgm:pt>
    <dgm:pt modelId="{29866467-6A60-497E-A1B4-2A9A2EA7E768}" type="pres">
      <dgm:prSet presAssocID="{8F67FDD6-1012-4F3C-8860-F2F465E1B79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3FA656D-0130-46D7-90F6-A46E8881D678}" type="pres">
      <dgm:prSet presAssocID="{E806ABE8-E6B5-4832-8DAB-878A25DAFBCB}" presName="root" presStyleCnt="0"/>
      <dgm:spPr/>
    </dgm:pt>
    <dgm:pt modelId="{600B49DD-8535-4499-A8F0-82A3D8D1E271}" type="pres">
      <dgm:prSet presAssocID="{E806ABE8-E6B5-4832-8DAB-878A25DAFBCB}" presName="rootComposite" presStyleCnt="0"/>
      <dgm:spPr/>
    </dgm:pt>
    <dgm:pt modelId="{AE20EF26-96DC-4F6E-8FD6-90B652543563}" type="pres">
      <dgm:prSet presAssocID="{E806ABE8-E6B5-4832-8DAB-878A25DAFBCB}" presName="rootText" presStyleLbl="node1" presStyleIdx="0" presStyleCnt="4"/>
      <dgm:spPr/>
      <dgm:t>
        <a:bodyPr/>
        <a:lstStyle/>
        <a:p>
          <a:endParaRPr lang="ru-RU"/>
        </a:p>
      </dgm:t>
    </dgm:pt>
    <dgm:pt modelId="{445DDDA5-7199-4EA1-83C4-0798B51ECD2F}" type="pres">
      <dgm:prSet presAssocID="{E806ABE8-E6B5-4832-8DAB-878A25DAFBCB}" presName="rootConnector" presStyleLbl="node1" presStyleIdx="0" presStyleCnt="4"/>
      <dgm:spPr/>
      <dgm:t>
        <a:bodyPr/>
        <a:lstStyle/>
        <a:p>
          <a:endParaRPr lang="ru-RU"/>
        </a:p>
      </dgm:t>
    </dgm:pt>
    <dgm:pt modelId="{816063F6-7972-43BA-B583-A233FDB9E59B}" type="pres">
      <dgm:prSet presAssocID="{E806ABE8-E6B5-4832-8DAB-878A25DAFBCB}" presName="childShape" presStyleCnt="0"/>
      <dgm:spPr/>
    </dgm:pt>
    <dgm:pt modelId="{DE57A29D-E04D-4FEE-8EEF-A08626B71E32}" type="pres">
      <dgm:prSet presAssocID="{34BF41DC-9D72-487D-9226-F997FE16DE52}" presName="Name13" presStyleLbl="parChTrans1D2" presStyleIdx="0" presStyleCnt="8"/>
      <dgm:spPr/>
      <dgm:t>
        <a:bodyPr/>
        <a:lstStyle/>
        <a:p>
          <a:endParaRPr lang="ru-RU"/>
        </a:p>
      </dgm:t>
    </dgm:pt>
    <dgm:pt modelId="{A5FAA606-96AC-46BF-B640-B170D595E4AE}" type="pres">
      <dgm:prSet presAssocID="{8D097481-040E-4866-ACE1-3667608264A0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8878A-6A5C-414E-94CA-B83A1E165860}" type="pres">
      <dgm:prSet presAssocID="{8C0EDDE1-1E6B-4721-9213-3D2499722FC8}" presName="Name13" presStyleLbl="parChTrans1D2" presStyleIdx="1" presStyleCnt="8"/>
      <dgm:spPr/>
      <dgm:t>
        <a:bodyPr/>
        <a:lstStyle/>
        <a:p>
          <a:endParaRPr lang="ru-RU"/>
        </a:p>
      </dgm:t>
    </dgm:pt>
    <dgm:pt modelId="{9A7C5B20-EC8E-4236-9726-7451ECF394D6}" type="pres">
      <dgm:prSet presAssocID="{6880CD40-302D-47D0-9598-ED2537A73C68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023FFB-2783-410C-A476-3F78FED9129D}" type="pres">
      <dgm:prSet presAssocID="{DAA1C1B8-8770-4000-9A74-D0F53A7E938C}" presName="root" presStyleCnt="0"/>
      <dgm:spPr/>
    </dgm:pt>
    <dgm:pt modelId="{E16BF231-94CC-445C-9770-79ED668F87E4}" type="pres">
      <dgm:prSet presAssocID="{DAA1C1B8-8770-4000-9A74-D0F53A7E938C}" presName="rootComposite" presStyleCnt="0"/>
      <dgm:spPr/>
    </dgm:pt>
    <dgm:pt modelId="{415534DC-9847-403E-BD83-EFFED67E33FC}" type="pres">
      <dgm:prSet presAssocID="{DAA1C1B8-8770-4000-9A74-D0F53A7E938C}" presName="rootText" presStyleLbl="node1" presStyleIdx="1" presStyleCnt="4"/>
      <dgm:spPr/>
      <dgm:t>
        <a:bodyPr/>
        <a:lstStyle/>
        <a:p>
          <a:endParaRPr lang="ru-RU"/>
        </a:p>
      </dgm:t>
    </dgm:pt>
    <dgm:pt modelId="{46CB50A6-42FD-4157-B2AC-31417674B53A}" type="pres">
      <dgm:prSet presAssocID="{DAA1C1B8-8770-4000-9A74-D0F53A7E938C}" presName="rootConnector" presStyleLbl="node1" presStyleIdx="1" presStyleCnt="4"/>
      <dgm:spPr/>
      <dgm:t>
        <a:bodyPr/>
        <a:lstStyle/>
        <a:p>
          <a:endParaRPr lang="ru-RU"/>
        </a:p>
      </dgm:t>
    </dgm:pt>
    <dgm:pt modelId="{B94D3D90-4205-491D-AEFA-C383B3CA081D}" type="pres">
      <dgm:prSet presAssocID="{DAA1C1B8-8770-4000-9A74-D0F53A7E938C}" presName="childShape" presStyleCnt="0"/>
      <dgm:spPr/>
    </dgm:pt>
    <dgm:pt modelId="{4E04DB6F-BC08-4E9F-9C4A-8DF563B8A5F8}" type="pres">
      <dgm:prSet presAssocID="{C546FB09-EAE9-4593-830F-81D0C08E2859}" presName="Name13" presStyleLbl="parChTrans1D2" presStyleIdx="2" presStyleCnt="8"/>
      <dgm:spPr/>
      <dgm:t>
        <a:bodyPr/>
        <a:lstStyle/>
        <a:p>
          <a:endParaRPr lang="ru-RU"/>
        </a:p>
      </dgm:t>
    </dgm:pt>
    <dgm:pt modelId="{51E455FF-31DE-486D-BCB6-3303B6933E25}" type="pres">
      <dgm:prSet presAssocID="{C36418E3-8EBC-4F4E-AE98-C842C37BE76E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44F027-4A1E-465D-98E1-30E59355C56C}" type="pres">
      <dgm:prSet presAssocID="{77205DE5-982A-4A84-AA0C-893010576D39}" presName="Name13" presStyleLbl="parChTrans1D2" presStyleIdx="3" presStyleCnt="8"/>
      <dgm:spPr/>
      <dgm:t>
        <a:bodyPr/>
        <a:lstStyle/>
        <a:p>
          <a:endParaRPr lang="ru-RU"/>
        </a:p>
      </dgm:t>
    </dgm:pt>
    <dgm:pt modelId="{3970C4CC-F577-405A-BBED-1AE00AAFC87C}" type="pres">
      <dgm:prSet presAssocID="{01BD38AE-F059-4DA3-87E1-56EC4976964F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61D41C-B2D9-4228-8161-436170E853AC}" type="pres">
      <dgm:prSet presAssocID="{14EF7259-D5F3-4193-BC78-2E9233111563}" presName="root" presStyleCnt="0"/>
      <dgm:spPr/>
    </dgm:pt>
    <dgm:pt modelId="{BA73416C-F9B4-4FCD-AF75-01C71D536651}" type="pres">
      <dgm:prSet presAssocID="{14EF7259-D5F3-4193-BC78-2E9233111563}" presName="rootComposite" presStyleCnt="0"/>
      <dgm:spPr/>
    </dgm:pt>
    <dgm:pt modelId="{CA9942C5-795C-478C-9B76-80D9C29A0886}" type="pres">
      <dgm:prSet presAssocID="{14EF7259-D5F3-4193-BC78-2E9233111563}" presName="rootText" presStyleLbl="node1" presStyleIdx="2" presStyleCnt="4"/>
      <dgm:spPr/>
      <dgm:t>
        <a:bodyPr/>
        <a:lstStyle/>
        <a:p>
          <a:endParaRPr lang="ru-RU"/>
        </a:p>
      </dgm:t>
    </dgm:pt>
    <dgm:pt modelId="{02595BF3-10F5-4163-8889-3E40F3D9F70D}" type="pres">
      <dgm:prSet presAssocID="{14EF7259-D5F3-4193-BC78-2E9233111563}" presName="rootConnector" presStyleLbl="node1" presStyleIdx="2" presStyleCnt="4"/>
      <dgm:spPr/>
      <dgm:t>
        <a:bodyPr/>
        <a:lstStyle/>
        <a:p>
          <a:endParaRPr lang="ru-RU"/>
        </a:p>
      </dgm:t>
    </dgm:pt>
    <dgm:pt modelId="{E18051A2-9FC5-4AC0-9E5B-98F64AB44A4C}" type="pres">
      <dgm:prSet presAssocID="{14EF7259-D5F3-4193-BC78-2E9233111563}" presName="childShape" presStyleCnt="0"/>
      <dgm:spPr/>
    </dgm:pt>
    <dgm:pt modelId="{1A8DDEA3-253F-4C56-9E48-72FE5BEB595F}" type="pres">
      <dgm:prSet presAssocID="{FAF62159-C1B6-464E-9726-DC48002E0D9A}" presName="Name13" presStyleLbl="parChTrans1D2" presStyleIdx="4" presStyleCnt="8"/>
      <dgm:spPr/>
      <dgm:t>
        <a:bodyPr/>
        <a:lstStyle/>
        <a:p>
          <a:endParaRPr lang="ru-RU"/>
        </a:p>
      </dgm:t>
    </dgm:pt>
    <dgm:pt modelId="{1441AA10-AAD4-4D48-A8BE-3216A2AA70E2}" type="pres">
      <dgm:prSet presAssocID="{B515025A-1A50-489C-9EA7-F84B70205263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BF1CB3-0A7C-4F59-A1E8-728D4FE80EFF}" type="pres">
      <dgm:prSet presAssocID="{2BF4FAC5-666E-48FC-BA6D-372EE5A7BA85}" presName="Name13" presStyleLbl="parChTrans1D2" presStyleIdx="5" presStyleCnt="8"/>
      <dgm:spPr/>
      <dgm:t>
        <a:bodyPr/>
        <a:lstStyle/>
        <a:p>
          <a:endParaRPr lang="ru-RU"/>
        </a:p>
      </dgm:t>
    </dgm:pt>
    <dgm:pt modelId="{7775E486-7B86-4D5B-BD39-3A1B942D1F06}" type="pres">
      <dgm:prSet presAssocID="{C621DFF4-0ABB-4E90-9E2A-C03D2B679D4A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8BF4FE-F8C1-498D-BEE7-BFB0C263238B}" type="pres">
      <dgm:prSet presAssocID="{F220D037-F616-4BB3-A42A-0C973196B3A9}" presName="root" presStyleCnt="0"/>
      <dgm:spPr/>
    </dgm:pt>
    <dgm:pt modelId="{6B62A633-8C55-46D5-89E5-CEB8129B0035}" type="pres">
      <dgm:prSet presAssocID="{F220D037-F616-4BB3-A42A-0C973196B3A9}" presName="rootComposite" presStyleCnt="0"/>
      <dgm:spPr/>
    </dgm:pt>
    <dgm:pt modelId="{0DD3693B-1B72-4A2C-BB4E-5D725CCCAB4B}" type="pres">
      <dgm:prSet presAssocID="{F220D037-F616-4BB3-A42A-0C973196B3A9}" presName="rootText" presStyleLbl="node1" presStyleIdx="3" presStyleCnt="4"/>
      <dgm:spPr/>
      <dgm:t>
        <a:bodyPr/>
        <a:lstStyle/>
        <a:p>
          <a:endParaRPr lang="ru-RU"/>
        </a:p>
      </dgm:t>
    </dgm:pt>
    <dgm:pt modelId="{509E3DC2-A47D-478A-8E84-A0267D1864B4}" type="pres">
      <dgm:prSet presAssocID="{F220D037-F616-4BB3-A42A-0C973196B3A9}" presName="rootConnector" presStyleLbl="node1" presStyleIdx="3" presStyleCnt="4"/>
      <dgm:spPr/>
      <dgm:t>
        <a:bodyPr/>
        <a:lstStyle/>
        <a:p>
          <a:endParaRPr lang="ru-RU"/>
        </a:p>
      </dgm:t>
    </dgm:pt>
    <dgm:pt modelId="{601A9E76-7B6F-4AE1-ABF2-20DA5D0C6777}" type="pres">
      <dgm:prSet presAssocID="{F220D037-F616-4BB3-A42A-0C973196B3A9}" presName="childShape" presStyleCnt="0"/>
      <dgm:spPr/>
    </dgm:pt>
    <dgm:pt modelId="{54598940-BA6C-401D-AA17-E8D4FE6019F8}" type="pres">
      <dgm:prSet presAssocID="{4D9D7970-0DC5-4FEC-A6C4-50FB681F2116}" presName="Name13" presStyleLbl="parChTrans1D2" presStyleIdx="6" presStyleCnt="8"/>
      <dgm:spPr/>
      <dgm:t>
        <a:bodyPr/>
        <a:lstStyle/>
        <a:p>
          <a:endParaRPr lang="ru-RU"/>
        </a:p>
      </dgm:t>
    </dgm:pt>
    <dgm:pt modelId="{3C3DB18F-0142-4B3A-A1BB-F271E81D0CE1}" type="pres">
      <dgm:prSet presAssocID="{0FAD5394-CD54-435D-B720-70E9EE42F6A5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99DC67-5F47-454C-BA0B-824542A965A4}" type="pres">
      <dgm:prSet presAssocID="{7459AAC1-AA38-4C2A-8AD8-BD820265E45B}" presName="Name13" presStyleLbl="parChTrans1D2" presStyleIdx="7" presStyleCnt="8"/>
      <dgm:spPr/>
      <dgm:t>
        <a:bodyPr/>
        <a:lstStyle/>
        <a:p>
          <a:endParaRPr lang="ru-RU"/>
        </a:p>
      </dgm:t>
    </dgm:pt>
    <dgm:pt modelId="{B7310F75-2976-4CAF-A999-71F45EDEA9AF}" type="pres">
      <dgm:prSet presAssocID="{9E285257-A1FE-45D1-B164-86347B63484B}" presName="childText" presStyleLbl="bgAcc1" presStyleIdx="7" presStyleCnt="8" custScaleY="162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448EED-0A46-4D39-997D-715444FFA13D}" type="presOf" srcId="{B515025A-1A50-489C-9EA7-F84B70205263}" destId="{1441AA10-AAD4-4D48-A8BE-3216A2AA70E2}" srcOrd="0" destOrd="0" presId="urn:microsoft.com/office/officeart/2005/8/layout/hierarchy3"/>
    <dgm:cxn modelId="{B6B6157C-5285-411D-956F-84DC91E2AAC9}" type="presOf" srcId="{01BD38AE-F059-4DA3-87E1-56EC4976964F}" destId="{3970C4CC-F577-405A-BBED-1AE00AAFC87C}" srcOrd="0" destOrd="0" presId="urn:microsoft.com/office/officeart/2005/8/layout/hierarchy3"/>
    <dgm:cxn modelId="{37E9E1EA-BE0F-43C8-91C2-B003872B87CA}" type="presOf" srcId="{F220D037-F616-4BB3-A42A-0C973196B3A9}" destId="{509E3DC2-A47D-478A-8E84-A0267D1864B4}" srcOrd="1" destOrd="0" presId="urn:microsoft.com/office/officeart/2005/8/layout/hierarchy3"/>
    <dgm:cxn modelId="{D1E1F2D8-38BA-410D-B0E0-6BDB72106AF3}" type="presOf" srcId="{8F67FDD6-1012-4F3C-8860-F2F465E1B795}" destId="{29866467-6A60-497E-A1B4-2A9A2EA7E768}" srcOrd="0" destOrd="0" presId="urn:microsoft.com/office/officeart/2005/8/layout/hierarchy3"/>
    <dgm:cxn modelId="{5A0E58E5-D2F1-4ACB-BA60-F06A9F98B1ED}" type="presOf" srcId="{7459AAC1-AA38-4C2A-8AD8-BD820265E45B}" destId="{6199DC67-5F47-454C-BA0B-824542A965A4}" srcOrd="0" destOrd="0" presId="urn:microsoft.com/office/officeart/2005/8/layout/hierarchy3"/>
    <dgm:cxn modelId="{3C69A512-F778-4F2A-9040-5A0DB5BBFEC3}" type="presOf" srcId="{6880CD40-302D-47D0-9598-ED2537A73C68}" destId="{9A7C5B20-EC8E-4236-9726-7451ECF394D6}" srcOrd="0" destOrd="0" presId="urn:microsoft.com/office/officeart/2005/8/layout/hierarchy3"/>
    <dgm:cxn modelId="{7687EC1C-687A-44B5-BD8A-7CFCCC668BAC}" srcId="{14EF7259-D5F3-4193-BC78-2E9233111563}" destId="{C621DFF4-0ABB-4E90-9E2A-C03D2B679D4A}" srcOrd="1" destOrd="0" parTransId="{2BF4FAC5-666E-48FC-BA6D-372EE5A7BA85}" sibTransId="{1B7DEFEE-DB92-4810-BC75-E5103042FF87}"/>
    <dgm:cxn modelId="{EEC7986C-DFCE-464C-AD27-0C4036A3F94B}" type="presOf" srcId="{2BF4FAC5-666E-48FC-BA6D-372EE5A7BA85}" destId="{29BF1CB3-0A7C-4F59-A1E8-728D4FE80EFF}" srcOrd="0" destOrd="0" presId="urn:microsoft.com/office/officeart/2005/8/layout/hierarchy3"/>
    <dgm:cxn modelId="{DC3DF79F-7BA4-4C53-A9BA-CCD83C8189A0}" type="presOf" srcId="{E806ABE8-E6B5-4832-8DAB-878A25DAFBCB}" destId="{445DDDA5-7199-4EA1-83C4-0798B51ECD2F}" srcOrd="1" destOrd="0" presId="urn:microsoft.com/office/officeart/2005/8/layout/hierarchy3"/>
    <dgm:cxn modelId="{9DCDDDA7-F4FC-4E33-BEBF-FDFBEF10CE57}" srcId="{8F67FDD6-1012-4F3C-8860-F2F465E1B795}" destId="{F220D037-F616-4BB3-A42A-0C973196B3A9}" srcOrd="3" destOrd="0" parTransId="{9BD43EFB-BB58-4CC8-A07A-5650C16B421F}" sibTransId="{7E2326B6-469D-4F03-8505-269EBAC1ABE3}"/>
    <dgm:cxn modelId="{DAE44DC2-AE27-4B2C-B295-E183A683A7A9}" type="presOf" srcId="{DAA1C1B8-8770-4000-9A74-D0F53A7E938C}" destId="{415534DC-9847-403E-BD83-EFFED67E33FC}" srcOrd="0" destOrd="0" presId="urn:microsoft.com/office/officeart/2005/8/layout/hierarchy3"/>
    <dgm:cxn modelId="{D395E44A-E576-420C-926A-F6C484579A3B}" srcId="{E806ABE8-E6B5-4832-8DAB-878A25DAFBCB}" destId="{8D097481-040E-4866-ACE1-3667608264A0}" srcOrd="0" destOrd="0" parTransId="{34BF41DC-9D72-487D-9226-F997FE16DE52}" sibTransId="{7383D657-357F-4C07-9497-B88E11F3E0E2}"/>
    <dgm:cxn modelId="{1F761527-F949-4B1F-BDD9-2E4D70C6A0E4}" type="presOf" srcId="{8D097481-040E-4866-ACE1-3667608264A0}" destId="{A5FAA606-96AC-46BF-B640-B170D595E4AE}" srcOrd="0" destOrd="0" presId="urn:microsoft.com/office/officeart/2005/8/layout/hierarchy3"/>
    <dgm:cxn modelId="{0DFA94D0-8D8D-4A15-BF65-1257273CCCD1}" srcId="{DAA1C1B8-8770-4000-9A74-D0F53A7E938C}" destId="{01BD38AE-F059-4DA3-87E1-56EC4976964F}" srcOrd="1" destOrd="0" parTransId="{77205DE5-982A-4A84-AA0C-893010576D39}" sibTransId="{37CD54DF-9E62-414A-98E2-D6B2B45CF6B6}"/>
    <dgm:cxn modelId="{0CA5E346-8A7F-496F-9074-F017D0BA7590}" type="presOf" srcId="{0FAD5394-CD54-435D-B720-70E9EE42F6A5}" destId="{3C3DB18F-0142-4B3A-A1BB-F271E81D0CE1}" srcOrd="0" destOrd="0" presId="urn:microsoft.com/office/officeart/2005/8/layout/hierarchy3"/>
    <dgm:cxn modelId="{6ED4B8E4-42C7-41B0-9E85-E27A4AB385CD}" type="presOf" srcId="{DAA1C1B8-8770-4000-9A74-D0F53A7E938C}" destId="{46CB50A6-42FD-4157-B2AC-31417674B53A}" srcOrd="1" destOrd="0" presId="urn:microsoft.com/office/officeart/2005/8/layout/hierarchy3"/>
    <dgm:cxn modelId="{C10A7807-E7AA-499F-A339-AB5776F31843}" srcId="{DAA1C1B8-8770-4000-9A74-D0F53A7E938C}" destId="{C36418E3-8EBC-4F4E-AE98-C842C37BE76E}" srcOrd="0" destOrd="0" parTransId="{C546FB09-EAE9-4593-830F-81D0C08E2859}" sibTransId="{03CF6B09-F5CC-4063-BC0F-8682EB711914}"/>
    <dgm:cxn modelId="{FCED9B42-C3AB-4F05-A3A2-9FB57D7BB5FD}" type="presOf" srcId="{C621DFF4-0ABB-4E90-9E2A-C03D2B679D4A}" destId="{7775E486-7B86-4D5B-BD39-3A1B942D1F06}" srcOrd="0" destOrd="0" presId="urn:microsoft.com/office/officeart/2005/8/layout/hierarchy3"/>
    <dgm:cxn modelId="{818E3711-893A-4E54-B465-C2F67677BEA3}" srcId="{14EF7259-D5F3-4193-BC78-2E9233111563}" destId="{B515025A-1A50-489C-9EA7-F84B70205263}" srcOrd="0" destOrd="0" parTransId="{FAF62159-C1B6-464E-9726-DC48002E0D9A}" sibTransId="{C983C7DF-A80A-4F07-9276-78195470CEE3}"/>
    <dgm:cxn modelId="{D80840DE-4D38-4819-94A5-91D11BDC9AB1}" type="presOf" srcId="{4D9D7970-0DC5-4FEC-A6C4-50FB681F2116}" destId="{54598940-BA6C-401D-AA17-E8D4FE6019F8}" srcOrd="0" destOrd="0" presId="urn:microsoft.com/office/officeart/2005/8/layout/hierarchy3"/>
    <dgm:cxn modelId="{96FB2F8E-863D-45FF-B49D-5ECF33AD1E21}" type="presOf" srcId="{14EF7259-D5F3-4193-BC78-2E9233111563}" destId="{CA9942C5-795C-478C-9B76-80D9C29A0886}" srcOrd="0" destOrd="0" presId="urn:microsoft.com/office/officeart/2005/8/layout/hierarchy3"/>
    <dgm:cxn modelId="{4E44E6B4-B257-407A-873A-E13D86574B73}" type="presOf" srcId="{C36418E3-8EBC-4F4E-AE98-C842C37BE76E}" destId="{51E455FF-31DE-486D-BCB6-3303B6933E25}" srcOrd="0" destOrd="0" presId="urn:microsoft.com/office/officeart/2005/8/layout/hierarchy3"/>
    <dgm:cxn modelId="{EC41F974-F43B-44D8-9AEF-EAA76E3E9942}" srcId="{8F67FDD6-1012-4F3C-8860-F2F465E1B795}" destId="{E806ABE8-E6B5-4832-8DAB-878A25DAFBCB}" srcOrd="0" destOrd="0" parTransId="{DD579E4B-8B16-4E88-9B00-C0F6FCD25F6C}" sibTransId="{A8172CAB-A4D4-42A3-880C-8F0C01CFFAAF}"/>
    <dgm:cxn modelId="{38E312E1-0C06-48EA-A340-D3989479D2DD}" type="presOf" srcId="{E806ABE8-E6B5-4832-8DAB-878A25DAFBCB}" destId="{AE20EF26-96DC-4F6E-8FD6-90B652543563}" srcOrd="0" destOrd="0" presId="urn:microsoft.com/office/officeart/2005/8/layout/hierarchy3"/>
    <dgm:cxn modelId="{A594F986-930A-419E-8BDB-15137532E491}" srcId="{8F67FDD6-1012-4F3C-8860-F2F465E1B795}" destId="{DAA1C1B8-8770-4000-9A74-D0F53A7E938C}" srcOrd="1" destOrd="0" parTransId="{2C6A60D4-7420-4BAA-82C1-33CCBE2DBE9F}" sibTransId="{2DF96396-16BB-4301-828E-CCDD596C099A}"/>
    <dgm:cxn modelId="{E3701505-6FA8-4914-9677-94A5DBC5D505}" type="presOf" srcId="{C546FB09-EAE9-4593-830F-81D0C08E2859}" destId="{4E04DB6F-BC08-4E9F-9C4A-8DF563B8A5F8}" srcOrd="0" destOrd="0" presId="urn:microsoft.com/office/officeart/2005/8/layout/hierarchy3"/>
    <dgm:cxn modelId="{2B9CAC55-EF5F-4BED-96B5-E6CD800CA511}" type="presOf" srcId="{77205DE5-982A-4A84-AA0C-893010576D39}" destId="{7244F027-4A1E-465D-98E1-30E59355C56C}" srcOrd="0" destOrd="0" presId="urn:microsoft.com/office/officeart/2005/8/layout/hierarchy3"/>
    <dgm:cxn modelId="{000E90A7-E349-4CD4-8BE7-F0755A4EAC66}" srcId="{F220D037-F616-4BB3-A42A-0C973196B3A9}" destId="{9E285257-A1FE-45D1-B164-86347B63484B}" srcOrd="1" destOrd="0" parTransId="{7459AAC1-AA38-4C2A-8AD8-BD820265E45B}" sibTransId="{BB175B52-D174-4639-B427-AE602B4B7EBD}"/>
    <dgm:cxn modelId="{14B7A0D1-7304-4B69-BCF0-7A844C9B37D6}" type="presOf" srcId="{34BF41DC-9D72-487D-9226-F997FE16DE52}" destId="{DE57A29D-E04D-4FEE-8EEF-A08626B71E32}" srcOrd="0" destOrd="0" presId="urn:microsoft.com/office/officeart/2005/8/layout/hierarchy3"/>
    <dgm:cxn modelId="{A816AB4E-49C7-4421-BAF9-B31069B73B11}" srcId="{F220D037-F616-4BB3-A42A-0C973196B3A9}" destId="{0FAD5394-CD54-435D-B720-70E9EE42F6A5}" srcOrd="0" destOrd="0" parTransId="{4D9D7970-0DC5-4FEC-A6C4-50FB681F2116}" sibTransId="{2A82FAD7-91C1-41E9-964C-9C9427D5D087}"/>
    <dgm:cxn modelId="{029BD311-63C7-425F-A429-DD87AF23B76F}" srcId="{8F67FDD6-1012-4F3C-8860-F2F465E1B795}" destId="{14EF7259-D5F3-4193-BC78-2E9233111563}" srcOrd="2" destOrd="0" parTransId="{EF479E56-A2B6-42B2-9B80-988B1D825919}" sibTransId="{62BBE957-7EF4-45BA-867C-1591CA7B3530}"/>
    <dgm:cxn modelId="{875C505E-F27B-4B31-95D9-BEDAA75E2667}" type="presOf" srcId="{14EF7259-D5F3-4193-BC78-2E9233111563}" destId="{02595BF3-10F5-4163-8889-3E40F3D9F70D}" srcOrd="1" destOrd="0" presId="urn:microsoft.com/office/officeart/2005/8/layout/hierarchy3"/>
    <dgm:cxn modelId="{163C55AD-5703-4FC2-9F10-07218F82C4E4}" srcId="{E806ABE8-E6B5-4832-8DAB-878A25DAFBCB}" destId="{6880CD40-302D-47D0-9598-ED2537A73C68}" srcOrd="1" destOrd="0" parTransId="{8C0EDDE1-1E6B-4721-9213-3D2499722FC8}" sibTransId="{5C4B065D-874A-43EB-82CA-5DBA91A6A85F}"/>
    <dgm:cxn modelId="{6941751D-1B70-4899-BA4C-B6600BEC1EDD}" type="presOf" srcId="{FAF62159-C1B6-464E-9726-DC48002E0D9A}" destId="{1A8DDEA3-253F-4C56-9E48-72FE5BEB595F}" srcOrd="0" destOrd="0" presId="urn:microsoft.com/office/officeart/2005/8/layout/hierarchy3"/>
    <dgm:cxn modelId="{A7035883-CCFD-4E0D-A928-74067CFF6B4E}" type="presOf" srcId="{F220D037-F616-4BB3-A42A-0C973196B3A9}" destId="{0DD3693B-1B72-4A2C-BB4E-5D725CCCAB4B}" srcOrd="0" destOrd="0" presId="urn:microsoft.com/office/officeart/2005/8/layout/hierarchy3"/>
    <dgm:cxn modelId="{BEDFC249-FADE-4D23-A095-0E1DF7C645F7}" type="presOf" srcId="{9E285257-A1FE-45D1-B164-86347B63484B}" destId="{B7310F75-2976-4CAF-A999-71F45EDEA9AF}" srcOrd="0" destOrd="0" presId="urn:microsoft.com/office/officeart/2005/8/layout/hierarchy3"/>
    <dgm:cxn modelId="{5C47F009-91FB-4097-82EF-3C108029C9F6}" type="presOf" srcId="{8C0EDDE1-1E6B-4721-9213-3D2499722FC8}" destId="{B5E8878A-6A5C-414E-94CA-B83A1E165860}" srcOrd="0" destOrd="0" presId="urn:microsoft.com/office/officeart/2005/8/layout/hierarchy3"/>
    <dgm:cxn modelId="{312ECBE3-A40E-4974-A185-984E4D827251}" type="presParOf" srcId="{29866467-6A60-497E-A1B4-2A9A2EA7E768}" destId="{03FA656D-0130-46D7-90F6-A46E8881D678}" srcOrd="0" destOrd="0" presId="urn:microsoft.com/office/officeart/2005/8/layout/hierarchy3"/>
    <dgm:cxn modelId="{B6D6D103-EA56-4AAE-9C12-F068C0DC2982}" type="presParOf" srcId="{03FA656D-0130-46D7-90F6-A46E8881D678}" destId="{600B49DD-8535-4499-A8F0-82A3D8D1E271}" srcOrd="0" destOrd="0" presId="urn:microsoft.com/office/officeart/2005/8/layout/hierarchy3"/>
    <dgm:cxn modelId="{4D8106C9-A829-4AF3-B0BD-6CA5488A3D29}" type="presParOf" srcId="{600B49DD-8535-4499-A8F0-82A3D8D1E271}" destId="{AE20EF26-96DC-4F6E-8FD6-90B652543563}" srcOrd="0" destOrd="0" presId="urn:microsoft.com/office/officeart/2005/8/layout/hierarchy3"/>
    <dgm:cxn modelId="{9A180EF0-541B-44EF-AE8D-99696E1F5C50}" type="presParOf" srcId="{600B49DD-8535-4499-A8F0-82A3D8D1E271}" destId="{445DDDA5-7199-4EA1-83C4-0798B51ECD2F}" srcOrd="1" destOrd="0" presId="urn:microsoft.com/office/officeart/2005/8/layout/hierarchy3"/>
    <dgm:cxn modelId="{F6A9C125-280A-463E-9442-7C417EE6DED6}" type="presParOf" srcId="{03FA656D-0130-46D7-90F6-A46E8881D678}" destId="{816063F6-7972-43BA-B583-A233FDB9E59B}" srcOrd="1" destOrd="0" presId="urn:microsoft.com/office/officeart/2005/8/layout/hierarchy3"/>
    <dgm:cxn modelId="{4F6AA26F-84C0-4C87-AD63-BFD2ED3906AF}" type="presParOf" srcId="{816063F6-7972-43BA-B583-A233FDB9E59B}" destId="{DE57A29D-E04D-4FEE-8EEF-A08626B71E32}" srcOrd="0" destOrd="0" presId="urn:microsoft.com/office/officeart/2005/8/layout/hierarchy3"/>
    <dgm:cxn modelId="{0930484A-DC60-43D2-A90D-A84882E0BBE5}" type="presParOf" srcId="{816063F6-7972-43BA-B583-A233FDB9E59B}" destId="{A5FAA606-96AC-46BF-B640-B170D595E4AE}" srcOrd="1" destOrd="0" presId="urn:microsoft.com/office/officeart/2005/8/layout/hierarchy3"/>
    <dgm:cxn modelId="{142B5953-E873-4ADA-9A74-523D4FA9E4F8}" type="presParOf" srcId="{816063F6-7972-43BA-B583-A233FDB9E59B}" destId="{B5E8878A-6A5C-414E-94CA-B83A1E165860}" srcOrd="2" destOrd="0" presId="urn:microsoft.com/office/officeart/2005/8/layout/hierarchy3"/>
    <dgm:cxn modelId="{747F0179-5A4E-4C68-A9B1-82DCE10C471E}" type="presParOf" srcId="{816063F6-7972-43BA-B583-A233FDB9E59B}" destId="{9A7C5B20-EC8E-4236-9726-7451ECF394D6}" srcOrd="3" destOrd="0" presId="urn:microsoft.com/office/officeart/2005/8/layout/hierarchy3"/>
    <dgm:cxn modelId="{DB9C3B44-4FB0-49E7-9E00-7D976AA4D521}" type="presParOf" srcId="{29866467-6A60-497E-A1B4-2A9A2EA7E768}" destId="{C0023FFB-2783-410C-A476-3F78FED9129D}" srcOrd="1" destOrd="0" presId="urn:microsoft.com/office/officeart/2005/8/layout/hierarchy3"/>
    <dgm:cxn modelId="{0953309A-DEF9-443F-BE5D-DAF077CED503}" type="presParOf" srcId="{C0023FFB-2783-410C-A476-3F78FED9129D}" destId="{E16BF231-94CC-445C-9770-79ED668F87E4}" srcOrd="0" destOrd="0" presId="urn:microsoft.com/office/officeart/2005/8/layout/hierarchy3"/>
    <dgm:cxn modelId="{FDE1D947-7FDA-4B38-B3CA-60B9D8AAA83D}" type="presParOf" srcId="{E16BF231-94CC-445C-9770-79ED668F87E4}" destId="{415534DC-9847-403E-BD83-EFFED67E33FC}" srcOrd="0" destOrd="0" presId="urn:microsoft.com/office/officeart/2005/8/layout/hierarchy3"/>
    <dgm:cxn modelId="{DB9C1F57-B455-4900-A5E5-1F774D280F1A}" type="presParOf" srcId="{E16BF231-94CC-445C-9770-79ED668F87E4}" destId="{46CB50A6-42FD-4157-B2AC-31417674B53A}" srcOrd="1" destOrd="0" presId="urn:microsoft.com/office/officeart/2005/8/layout/hierarchy3"/>
    <dgm:cxn modelId="{6946B5B0-66B8-4841-B2B5-E52DFDBF218A}" type="presParOf" srcId="{C0023FFB-2783-410C-A476-3F78FED9129D}" destId="{B94D3D90-4205-491D-AEFA-C383B3CA081D}" srcOrd="1" destOrd="0" presId="urn:microsoft.com/office/officeart/2005/8/layout/hierarchy3"/>
    <dgm:cxn modelId="{3A2AF898-E452-46D9-A259-750F827F1AF9}" type="presParOf" srcId="{B94D3D90-4205-491D-AEFA-C383B3CA081D}" destId="{4E04DB6F-BC08-4E9F-9C4A-8DF563B8A5F8}" srcOrd="0" destOrd="0" presId="urn:microsoft.com/office/officeart/2005/8/layout/hierarchy3"/>
    <dgm:cxn modelId="{9C4354A1-FC4A-4065-936A-9D80CD47DB59}" type="presParOf" srcId="{B94D3D90-4205-491D-AEFA-C383B3CA081D}" destId="{51E455FF-31DE-486D-BCB6-3303B6933E25}" srcOrd="1" destOrd="0" presId="urn:microsoft.com/office/officeart/2005/8/layout/hierarchy3"/>
    <dgm:cxn modelId="{565E7391-92A5-43CE-AA6E-42CC4DEC9EC9}" type="presParOf" srcId="{B94D3D90-4205-491D-AEFA-C383B3CA081D}" destId="{7244F027-4A1E-465D-98E1-30E59355C56C}" srcOrd="2" destOrd="0" presId="urn:microsoft.com/office/officeart/2005/8/layout/hierarchy3"/>
    <dgm:cxn modelId="{EC96198D-5266-4D69-B11C-B52E1D7C5E6D}" type="presParOf" srcId="{B94D3D90-4205-491D-AEFA-C383B3CA081D}" destId="{3970C4CC-F577-405A-BBED-1AE00AAFC87C}" srcOrd="3" destOrd="0" presId="urn:microsoft.com/office/officeart/2005/8/layout/hierarchy3"/>
    <dgm:cxn modelId="{27923E23-DC56-47F1-8988-68C8333AB9DE}" type="presParOf" srcId="{29866467-6A60-497E-A1B4-2A9A2EA7E768}" destId="{6A61D41C-B2D9-4228-8161-436170E853AC}" srcOrd="2" destOrd="0" presId="urn:microsoft.com/office/officeart/2005/8/layout/hierarchy3"/>
    <dgm:cxn modelId="{C30F6C14-ED14-400F-9E52-4337BA937023}" type="presParOf" srcId="{6A61D41C-B2D9-4228-8161-436170E853AC}" destId="{BA73416C-F9B4-4FCD-AF75-01C71D536651}" srcOrd="0" destOrd="0" presId="urn:microsoft.com/office/officeart/2005/8/layout/hierarchy3"/>
    <dgm:cxn modelId="{F5193743-3716-4E21-8471-ECE4CA17D442}" type="presParOf" srcId="{BA73416C-F9B4-4FCD-AF75-01C71D536651}" destId="{CA9942C5-795C-478C-9B76-80D9C29A0886}" srcOrd="0" destOrd="0" presId="urn:microsoft.com/office/officeart/2005/8/layout/hierarchy3"/>
    <dgm:cxn modelId="{A8AB04A1-CC71-4F2E-95EA-128CAB974C83}" type="presParOf" srcId="{BA73416C-F9B4-4FCD-AF75-01C71D536651}" destId="{02595BF3-10F5-4163-8889-3E40F3D9F70D}" srcOrd="1" destOrd="0" presId="urn:microsoft.com/office/officeart/2005/8/layout/hierarchy3"/>
    <dgm:cxn modelId="{FBA98AA8-FEE0-4DDD-A381-E77815E0C803}" type="presParOf" srcId="{6A61D41C-B2D9-4228-8161-436170E853AC}" destId="{E18051A2-9FC5-4AC0-9E5B-98F64AB44A4C}" srcOrd="1" destOrd="0" presId="urn:microsoft.com/office/officeart/2005/8/layout/hierarchy3"/>
    <dgm:cxn modelId="{BE8D89F1-9583-4460-B262-D4BEE242F036}" type="presParOf" srcId="{E18051A2-9FC5-4AC0-9E5B-98F64AB44A4C}" destId="{1A8DDEA3-253F-4C56-9E48-72FE5BEB595F}" srcOrd="0" destOrd="0" presId="urn:microsoft.com/office/officeart/2005/8/layout/hierarchy3"/>
    <dgm:cxn modelId="{488D263B-FA7D-45CA-B3B3-0ED582D01BC0}" type="presParOf" srcId="{E18051A2-9FC5-4AC0-9E5B-98F64AB44A4C}" destId="{1441AA10-AAD4-4D48-A8BE-3216A2AA70E2}" srcOrd="1" destOrd="0" presId="urn:microsoft.com/office/officeart/2005/8/layout/hierarchy3"/>
    <dgm:cxn modelId="{FAAAAF3A-2751-45C8-AC94-3CE84C31656C}" type="presParOf" srcId="{E18051A2-9FC5-4AC0-9E5B-98F64AB44A4C}" destId="{29BF1CB3-0A7C-4F59-A1E8-728D4FE80EFF}" srcOrd="2" destOrd="0" presId="urn:microsoft.com/office/officeart/2005/8/layout/hierarchy3"/>
    <dgm:cxn modelId="{9E3998ED-0410-41F2-8E9A-82BC77D93316}" type="presParOf" srcId="{E18051A2-9FC5-4AC0-9E5B-98F64AB44A4C}" destId="{7775E486-7B86-4D5B-BD39-3A1B942D1F06}" srcOrd="3" destOrd="0" presId="urn:microsoft.com/office/officeart/2005/8/layout/hierarchy3"/>
    <dgm:cxn modelId="{EAA52F27-F596-4044-A8E8-05F5B4153AB6}" type="presParOf" srcId="{29866467-6A60-497E-A1B4-2A9A2EA7E768}" destId="{D08BF4FE-F8C1-498D-BEE7-BFB0C263238B}" srcOrd="3" destOrd="0" presId="urn:microsoft.com/office/officeart/2005/8/layout/hierarchy3"/>
    <dgm:cxn modelId="{0CF47105-889C-4EC1-BF53-F8B49E4C4DC5}" type="presParOf" srcId="{D08BF4FE-F8C1-498D-BEE7-BFB0C263238B}" destId="{6B62A633-8C55-46D5-89E5-CEB8129B0035}" srcOrd="0" destOrd="0" presId="urn:microsoft.com/office/officeart/2005/8/layout/hierarchy3"/>
    <dgm:cxn modelId="{8832DDF3-2CBA-4608-BA9B-5990BABD2089}" type="presParOf" srcId="{6B62A633-8C55-46D5-89E5-CEB8129B0035}" destId="{0DD3693B-1B72-4A2C-BB4E-5D725CCCAB4B}" srcOrd="0" destOrd="0" presId="urn:microsoft.com/office/officeart/2005/8/layout/hierarchy3"/>
    <dgm:cxn modelId="{6EB8C007-E0E3-43A4-8A75-89F4B35F53EF}" type="presParOf" srcId="{6B62A633-8C55-46D5-89E5-CEB8129B0035}" destId="{509E3DC2-A47D-478A-8E84-A0267D1864B4}" srcOrd="1" destOrd="0" presId="urn:microsoft.com/office/officeart/2005/8/layout/hierarchy3"/>
    <dgm:cxn modelId="{7AE973B7-2BFA-462E-BB6F-37885E118708}" type="presParOf" srcId="{D08BF4FE-F8C1-498D-BEE7-BFB0C263238B}" destId="{601A9E76-7B6F-4AE1-ABF2-20DA5D0C6777}" srcOrd="1" destOrd="0" presId="urn:microsoft.com/office/officeart/2005/8/layout/hierarchy3"/>
    <dgm:cxn modelId="{5A873A2A-01CF-474C-B1A4-63FFAEF07478}" type="presParOf" srcId="{601A9E76-7B6F-4AE1-ABF2-20DA5D0C6777}" destId="{54598940-BA6C-401D-AA17-E8D4FE6019F8}" srcOrd="0" destOrd="0" presId="urn:microsoft.com/office/officeart/2005/8/layout/hierarchy3"/>
    <dgm:cxn modelId="{4C832B85-02B2-477E-9737-3D06765B6B71}" type="presParOf" srcId="{601A9E76-7B6F-4AE1-ABF2-20DA5D0C6777}" destId="{3C3DB18F-0142-4B3A-A1BB-F271E81D0CE1}" srcOrd="1" destOrd="0" presId="urn:microsoft.com/office/officeart/2005/8/layout/hierarchy3"/>
    <dgm:cxn modelId="{6D622E1D-D0E2-4CB9-A9E7-DA460E7A519C}" type="presParOf" srcId="{601A9E76-7B6F-4AE1-ABF2-20DA5D0C6777}" destId="{6199DC67-5F47-454C-BA0B-824542A965A4}" srcOrd="2" destOrd="0" presId="urn:microsoft.com/office/officeart/2005/8/layout/hierarchy3"/>
    <dgm:cxn modelId="{33BC5C91-C7EF-4D97-AB37-AAF54CF6B36F}" type="presParOf" srcId="{601A9E76-7B6F-4AE1-ABF2-20DA5D0C6777}" destId="{B7310F75-2976-4CAF-A999-71F45EDEA9A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20EF26-96DC-4F6E-8FD6-90B652543563}">
      <dsp:nvSpPr>
        <dsp:cNvPr id="0" name=""/>
        <dsp:cNvSpPr/>
      </dsp:nvSpPr>
      <dsp:spPr>
        <a:xfrm>
          <a:off x="1622" y="758111"/>
          <a:ext cx="1864224" cy="93211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98000"/>
                <a:shade val="25000"/>
                <a:satMod val="250000"/>
              </a:schemeClr>
            </a:gs>
            <a:gs pos="68000">
              <a:schemeClr val="accent2">
                <a:tint val="86000"/>
                <a:satMod val="115000"/>
              </a:schemeClr>
            </a:gs>
            <a:gs pos="100000">
              <a:schemeClr val="accent2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1-ый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класс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1622" y="758111"/>
        <a:ext cx="1864224" cy="932112"/>
      </dsp:txXfrm>
    </dsp:sp>
    <dsp:sp modelId="{DE57A29D-E04D-4FEE-8EEF-A08626B71E32}">
      <dsp:nvSpPr>
        <dsp:cNvPr id="0" name=""/>
        <dsp:cNvSpPr/>
      </dsp:nvSpPr>
      <dsp:spPr>
        <a:xfrm>
          <a:off x="188044" y="1690223"/>
          <a:ext cx="186422" cy="699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9084"/>
              </a:lnTo>
              <a:lnTo>
                <a:pt x="186422" y="6990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FAA606-96AC-46BF-B640-B170D595E4AE}">
      <dsp:nvSpPr>
        <dsp:cNvPr id="0" name=""/>
        <dsp:cNvSpPr/>
      </dsp:nvSpPr>
      <dsp:spPr>
        <a:xfrm>
          <a:off x="374466" y="1923251"/>
          <a:ext cx="1491379" cy="932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FF0000"/>
              </a:solidFill>
            </a:rPr>
            <a:t>Вертится на языке</a:t>
          </a:r>
          <a:endParaRPr lang="ru-RU" sz="2100" b="1" kern="1200" dirty="0">
            <a:solidFill>
              <a:srgbClr val="FF0000"/>
            </a:solidFill>
          </a:endParaRPr>
        </a:p>
      </dsp:txBody>
      <dsp:txXfrm>
        <a:off x="374466" y="1923251"/>
        <a:ext cx="1491379" cy="932112"/>
      </dsp:txXfrm>
    </dsp:sp>
    <dsp:sp modelId="{B5E8878A-6A5C-414E-94CA-B83A1E165860}">
      <dsp:nvSpPr>
        <dsp:cNvPr id="0" name=""/>
        <dsp:cNvSpPr/>
      </dsp:nvSpPr>
      <dsp:spPr>
        <a:xfrm>
          <a:off x="188044" y="1690223"/>
          <a:ext cx="186422" cy="1864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224"/>
              </a:lnTo>
              <a:lnTo>
                <a:pt x="186422" y="18642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C5B20-EC8E-4236-9726-7451ECF394D6}">
      <dsp:nvSpPr>
        <dsp:cNvPr id="0" name=""/>
        <dsp:cNvSpPr/>
      </dsp:nvSpPr>
      <dsp:spPr>
        <a:xfrm>
          <a:off x="374466" y="3088392"/>
          <a:ext cx="1491379" cy="932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FF0000"/>
              </a:solidFill>
            </a:rPr>
            <a:t>Бросает в краску</a:t>
          </a:r>
          <a:endParaRPr lang="ru-RU" sz="2100" b="1" kern="1200" dirty="0">
            <a:solidFill>
              <a:srgbClr val="FF0000"/>
            </a:solidFill>
          </a:endParaRPr>
        </a:p>
      </dsp:txBody>
      <dsp:txXfrm>
        <a:off x="374466" y="3088392"/>
        <a:ext cx="1491379" cy="932112"/>
      </dsp:txXfrm>
    </dsp:sp>
    <dsp:sp modelId="{415534DC-9847-403E-BD83-EFFED67E33FC}">
      <dsp:nvSpPr>
        <dsp:cNvPr id="0" name=""/>
        <dsp:cNvSpPr/>
      </dsp:nvSpPr>
      <dsp:spPr>
        <a:xfrm>
          <a:off x="2331903" y="758111"/>
          <a:ext cx="1864224" cy="93211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8000"/>
                <a:shade val="25000"/>
                <a:satMod val="250000"/>
              </a:schemeClr>
            </a:gs>
            <a:gs pos="68000">
              <a:schemeClr val="accent6">
                <a:tint val="86000"/>
                <a:satMod val="115000"/>
              </a:schemeClr>
            </a:gs>
            <a:gs pos="100000">
              <a:schemeClr val="accent6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2-ой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класс</a:t>
          </a:r>
          <a:endParaRPr lang="ru-RU" sz="2000" b="1" kern="1200" dirty="0"/>
        </a:p>
      </dsp:txBody>
      <dsp:txXfrm>
        <a:off x="2331903" y="758111"/>
        <a:ext cx="1864224" cy="932112"/>
      </dsp:txXfrm>
    </dsp:sp>
    <dsp:sp modelId="{4E04DB6F-BC08-4E9F-9C4A-8DF563B8A5F8}">
      <dsp:nvSpPr>
        <dsp:cNvPr id="0" name=""/>
        <dsp:cNvSpPr/>
      </dsp:nvSpPr>
      <dsp:spPr>
        <a:xfrm>
          <a:off x="2518325" y="1690223"/>
          <a:ext cx="186422" cy="699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9084"/>
              </a:lnTo>
              <a:lnTo>
                <a:pt x="186422" y="6990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E455FF-31DE-486D-BCB6-3303B6933E25}">
      <dsp:nvSpPr>
        <dsp:cNvPr id="0" name=""/>
        <dsp:cNvSpPr/>
      </dsp:nvSpPr>
      <dsp:spPr>
        <a:xfrm>
          <a:off x="2704748" y="1923251"/>
          <a:ext cx="1491379" cy="932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49B76B"/>
              </a:solidFill>
            </a:rPr>
            <a:t>Набрать в рот воды</a:t>
          </a:r>
          <a:endParaRPr lang="ru-RU" sz="2100" b="1" kern="1200" dirty="0">
            <a:solidFill>
              <a:srgbClr val="49B76B"/>
            </a:solidFill>
          </a:endParaRPr>
        </a:p>
      </dsp:txBody>
      <dsp:txXfrm>
        <a:off x="2704748" y="1923251"/>
        <a:ext cx="1491379" cy="932112"/>
      </dsp:txXfrm>
    </dsp:sp>
    <dsp:sp modelId="{7244F027-4A1E-465D-98E1-30E59355C56C}">
      <dsp:nvSpPr>
        <dsp:cNvPr id="0" name=""/>
        <dsp:cNvSpPr/>
      </dsp:nvSpPr>
      <dsp:spPr>
        <a:xfrm>
          <a:off x="2518325" y="1690223"/>
          <a:ext cx="186422" cy="1864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224"/>
              </a:lnTo>
              <a:lnTo>
                <a:pt x="186422" y="18642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70C4CC-F577-405A-BBED-1AE00AAFC87C}">
      <dsp:nvSpPr>
        <dsp:cNvPr id="0" name=""/>
        <dsp:cNvSpPr/>
      </dsp:nvSpPr>
      <dsp:spPr>
        <a:xfrm>
          <a:off x="2704748" y="3088392"/>
          <a:ext cx="1491379" cy="932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49B76B"/>
              </a:solidFill>
            </a:rPr>
            <a:t>Чесать языком</a:t>
          </a:r>
          <a:endParaRPr lang="ru-RU" sz="2100" b="1" kern="1200" dirty="0">
            <a:solidFill>
              <a:srgbClr val="49B76B"/>
            </a:solidFill>
          </a:endParaRPr>
        </a:p>
      </dsp:txBody>
      <dsp:txXfrm>
        <a:off x="2704748" y="3088392"/>
        <a:ext cx="1491379" cy="932112"/>
      </dsp:txXfrm>
    </dsp:sp>
    <dsp:sp modelId="{CA9942C5-795C-478C-9B76-80D9C29A0886}">
      <dsp:nvSpPr>
        <dsp:cNvPr id="0" name=""/>
        <dsp:cNvSpPr/>
      </dsp:nvSpPr>
      <dsp:spPr>
        <a:xfrm>
          <a:off x="4662184" y="758111"/>
          <a:ext cx="1864224" cy="93211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98000"/>
                <a:shade val="25000"/>
                <a:satMod val="250000"/>
              </a:schemeClr>
            </a:gs>
            <a:gs pos="68000">
              <a:schemeClr val="accent3">
                <a:tint val="86000"/>
                <a:satMod val="115000"/>
              </a:schemeClr>
            </a:gs>
            <a:gs pos="100000">
              <a:schemeClr val="accent3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3-ий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класс</a:t>
          </a:r>
          <a:endParaRPr lang="ru-RU" sz="2000" b="1" kern="1200" dirty="0"/>
        </a:p>
      </dsp:txBody>
      <dsp:txXfrm>
        <a:off x="4662184" y="758111"/>
        <a:ext cx="1864224" cy="932112"/>
      </dsp:txXfrm>
    </dsp:sp>
    <dsp:sp modelId="{1A8DDEA3-253F-4C56-9E48-72FE5BEB595F}">
      <dsp:nvSpPr>
        <dsp:cNvPr id="0" name=""/>
        <dsp:cNvSpPr/>
      </dsp:nvSpPr>
      <dsp:spPr>
        <a:xfrm>
          <a:off x="4848606" y="1690223"/>
          <a:ext cx="186422" cy="699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9084"/>
              </a:lnTo>
              <a:lnTo>
                <a:pt x="186422" y="6990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41AA10-AAD4-4D48-A8BE-3216A2AA70E2}">
      <dsp:nvSpPr>
        <dsp:cNvPr id="0" name=""/>
        <dsp:cNvSpPr/>
      </dsp:nvSpPr>
      <dsp:spPr>
        <a:xfrm>
          <a:off x="5035029" y="1923251"/>
          <a:ext cx="1491379" cy="932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FF9900"/>
              </a:solidFill>
            </a:rPr>
            <a:t>Море по колено</a:t>
          </a:r>
          <a:endParaRPr lang="ru-RU" sz="2100" b="1" kern="1200" dirty="0">
            <a:solidFill>
              <a:srgbClr val="FF9900"/>
            </a:solidFill>
          </a:endParaRPr>
        </a:p>
      </dsp:txBody>
      <dsp:txXfrm>
        <a:off x="5035029" y="1923251"/>
        <a:ext cx="1491379" cy="932112"/>
      </dsp:txXfrm>
    </dsp:sp>
    <dsp:sp modelId="{29BF1CB3-0A7C-4F59-A1E8-728D4FE80EFF}">
      <dsp:nvSpPr>
        <dsp:cNvPr id="0" name=""/>
        <dsp:cNvSpPr/>
      </dsp:nvSpPr>
      <dsp:spPr>
        <a:xfrm>
          <a:off x="4848606" y="1690223"/>
          <a:ext cx="186422" cy="1864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224"/>
              </a:lnTo>
              <a:lnTo>
                <a:pt x="186422" y="18642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75E486-7B86-4D5B-BD39-3A1B942D1F06}">
      <dsp:nvSpPr>
        <dsp:cNvPr id="0" name=""/>
        <dsp:cNvSpPr/>
      </dsp:nvSpPr>
      <dsp:spPr>
        <a:xfrm>
          <a:off x="5035029" y="3088392"/>
          <a:ext cx="1491379" cy="932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FF9900"/>
              </a:solidFill>
            </a:rPr>
            <a:t>От корки до корки</a:t>
          </a:r>
          <a:endParaRPr lang="ru-RU" sz="2100" b="1" kern="1200" dirty="0">
            <a:solidFill>
              <a:srgbClr val="FF9900"/>
            </a:solidFill>
          </a:endParaRPr>
        </a:p>
      </dsp:txBody>
      <dsp:txXfrm>
        <a:off x="5035029" y="3088392"/>
        <a:ext cx="1491379" cy="932112"/>
      </dsp:txXfrm>
    </dsp:sp>
    <dsp:sp modelId="{0DD3693B-1B72-4A2C-BB4E-5D725CCCAB4B}">
      <dsp:nvSpPr>
        <dsp:cNvPr id="0" name=""/>
        <dsp:cNvSpPr/>
      </dsp:nvSpPr>
      <dsp:spPr>
        <a:xfrm>
          <a:off x="6992465" y="758111"/>
          <a:ext cx="1864224" cy="93211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98000"/>
                <a:shade val="25000"/>
                <a:satMod val="250000"/>
              </a:schemeClr>
            </a:gs>
            <a:gs pos="68000">
              <a:schemeClr val="accent5">
                <a:tint val="86000"/>
                <a:satMod val="115000"/>
              </a:schemeClr>
            </a:gs>
            <a:gs pos="100000">
              <a:schemeClr val="accent5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4-ый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класс</a:t>
          </a:r>
          <a:endParaRPr lang="ru-RU" sz="2000" b="1" kern="1200" dirty="0"/>
        </a:p>
      </dsp:txBody>
      <dsp:txXfrm>
        <a:off x="6992465" y="758111"/>
        <a:ext cx="1864224" cy="932112"/>
      </dsp:txXfrm>
    </dsp:sp>
    <dsp:sp modelId="{54598940-BA6C-401D-AA17-E8D4FE6019F8}">
      <dsp:nvSpPr>
        <dsp:cNvPr id="0" name=""/>
        <dsp:cNvSpPr/>
      </dsp:nvSpPr>
      <dsp:spPr>
        <a:xfrm>
          <a:off x="7178887" y="1690223"/>
          <a:ext cx="186422" cy="699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9084"/>
              </a:lnTo>
              <a:lnTo>
                <a:pt x="186422" y="6990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3DB18F-0142-4B3A-A1BB-F271E81D0CE1}">
      <dsp:nvSpPr>
        <dsp:cNvPr id="0" name=""/>
        <dsp:cNvSpPr/>
      </dsp:nvSpPr>
      <dsp:spPr>
        <a:xfrm>
          <a:off x="7365310" y="1923251"/>
          <a:ext cx="1491379" cy="932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FF"/>
              </a:solidFill>
            </a:rPr>
            <a:t>Комар носа не подточит</a:t>
          </a:r>
          <a:endParaRPr lang="ru-RU" sz="2000" b="1" kern="1200" dirty="0">
            <a:solidFill>
              <a:srgbClr val="FF00FF"/>
            </a:solidFill>
          </a:endParaRPr>
        </a:p>
      </dsp:txBody>
      <dsp:txXfrm>
        <a:off x="7365310" y="1923251"/>
        <a:ext cx="1491379" cy="932112"/>
      </dsp:txXfrm>
    </dsp:sp>
    <dsp:sp modelId="{6199DC67-5F47-454C-BA0B-824542A965A4}">
      <dsp:nvSpPr>
        <dsp:cNvPr id="0" name=""/>
        <dsp:cNvSpPr/>
      </dsp:nvSpPr>
      <dsp:spPr>
        <a:xfrm>
          <a:off x="7178887" y="1690223"/>
          <a:ext cx="186422" cy="2153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3841"/>
              </a:lnTo>
              <a:lnTo>
                <a:pt x="186422" y="21538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10F75-2976-4CAF-A999-71F45EDEA9AF}">
      <dsp:nvSpPr>
        <dsp:cNvPr id="0" name=""/>
        <dsp:cNvSpPr/>
      </dsp:nvSpPr>
      <dsp:spPr>
        <a:xfrm>
          <a:off x="7365310" y="3088392"/>
          <a:ext cx="1491379" cy="1511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FF"/>
              </a:solidFill>
            </a:rPr>
            <a:t>Как корова языком слизала</a:t>
          </a:r>
          <a:endParaRPr lang="ru-RU" sz="2000" b="1" kern="1200" dirty="0">
            <a:solidFill>
              <a:srgbClr val="FF00FF"/>
            </a:solidFill>
          </a:endParaRPr>
        </a:p>
      </dsp:txBody>
      <dsp:txXfrm>
        <a:off x="7365310" y="3088392"/>
        <a:ext cx="1491379" cy="1511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C8C4C-2843-4E1A-BA68-369937D63DBB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FBD7D-D6F5-4D46-B64A-4FEF0A29A1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8044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3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3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print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print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160AC-7641-487F-AA19-AC4669CB6DDD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C1EC9-BFB0-4C94-A1EE-0DF55630C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EE9F14-7B55-4893-BDD5-E9F5D286ABC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8CBB7B-B7B6-4783-A54E-B28ED7728DC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Интерактивная игра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571612"/>
            <a:ext cx="8643998" cy="5143536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6">
                    <a:lumMod val="75000"/>
                  </a:schemeClr>
                </a:solidFill>
              </a:rPr>
              <a:t>Фразеологизмы – это интересно!</a:t>
            </a:r>
            <a:endParaRPr lang="ru-RU" sz="4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Топтунова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М.В.</a:t>
            </a:r>
          </a:p>
          <a:p>
            <a:pPr algn="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НОП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сош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«Новатор»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Краснодар 2012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«Кошки скребут на душе»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600" dirty="0" smtClean="0"/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Кошки сильно поцарапали</a:t>
            </a:r>
          </a:p>
          <a:p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Тосковать по кошкам</a:t>
            </a:r>
          </a:p>
          <a:p>
            <a:pPr>
              <a:buNone/>
            </a:pP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Грустно, тоскливо, беспокойно</a:t>
            </a:r>
          </a:p>
          <a:p>
            <a:endParaRPr lang="ru-RU" sz="36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«Искры из глаз посыпались»</a:t>
            </a:r>
            <a:endParaRPr lang="ru-RU" sz="36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Глаза блестят от счастья</a:t>
            </a:r>
          </a:p>
          <a:p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Ощутить сильную боль</a:t>
            </a:r>
          </a:p>
          <a:p>
            <a:pPr>
              <a:buNone/>
            </a:pP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Редкое заболевание глаз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1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«Заморить червячка»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Слегка утолить голод</a:t>
            </a:r>
          </a:p>
          <a:p>
            <a:endParaRPr lang="ru-RU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Убить червяка</a:t>
            </a:r>
          </a:p>
          <a:p>
            <a:endParaRPr lang="ru-RU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Выпить таблетку от глистов</a:t>
            </a:r>
          </a:p>
          <a:p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Объясни значение фразеологизмов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14422"/>
          <a:ext cx="8858312" cy="5357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71504"/>
          </a:xfrm>
        </p:spPr>
        <p:txBody>
          <a:bodyPr>
            <a:normAutofit/>
          </a:bodyPr>
          <a:lstStyle/>
          <a:p>
            <a:pPr algn="ctr"/>
            <a:r>
              <a:rPr lang="ru-RU" sz="2900" dirty="0" smtClean="0"/>
              <a:t>Выбери подходящий к иллюстрации фразеологизм</a:t>
            </a:r>
            <a:endParaRPr lang="ru-RU" sz="2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Бросить перчатку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Душа в пятки ушла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Бить баклуши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Работать засучив рукава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На седьмом небе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После дождичка в четверг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На блюдечке с золотой каёмочкой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Съесть пуд соли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Задать головомойку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Зарубить на носу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Белая ворона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Из мухи делать слона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Скатертью дорога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Витать в облаках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На краю земли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Волк в овечьей шкуре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000"/>
                            </p:stCondLst>
                            <p:childTnLst>
                              <p:par>
                                <p:cTn id="8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1428736"/>
            <a:ext cx="9144000" cy="3643338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7030A0"/>
                </a:solidFill>
              </a:rPr>
              <a:t>Спасибо за внимание!</a:t>
            </a:r>
            <a:endParaRPr lang="ru-RU" sz="8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4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 tmFilter="0,0; .5, 0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79525" y="714356"/>
            <a:ext cx="7085013" cy="19526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9900"/>
                </a:solidFill>
                <a:latin typeface="Arial Black" pitchFamily="34" charset="0"/>
              </a:rPr>
              <a:t>Фразеологизмы- устойчивые сочетания слов.</a:t>
            </a:r>
            <a:endParaRPr lang="ru-RU" dirty="0">
              <a:solidFill>
                <a:srgbClr val="FF9900"/>
              </a:solidFill>
              <a:latin typeface="Arial Black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93300"/>
                </a:solidFill>
                <a:latin typeface="+mj-lt"/>
              </a:rPr>
              <a:t>Во фразеологии закреплен богатый исторический опыт народа, в ней отражены представления, связанные с трудовой деятельностью, бытом и культурой людей.</a:t>
            </a:r>
            <a:endParaRPr lang="ru-RU" dirty="0">
              <a:solidFill>
                <a:srgbClr val="993300"/>
              </a:solidFill>
              <a:latin typeface="+mj-lt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8992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Разминка</a:t>
            </a:r>
            <a:br>
              <a:rPr lang="ru-RU" sz="3200" dirty="0" smtClean="0"/>
            </a:br>
            <a:r>
              <a:rPr lang="ru-RU" sz="3200" dirty="0" smtClean="0"/>
              <a:t>Выберите нужное слово.</a:t>
            </a:r>
            <a:br>
              <a:rPr lang="ru-RU" sz="3200" dirty="0" smtClean="0"/>
            </a:br>
            <a:r>
              <a:rPr lang="ru-RU" sz="3200" dirty="0" smtClean="0"/>
              <a:t>Объясните значение выражения.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Кровь с (кофе, молоком, чаем)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Тянуть кота за (шерсть, уши, хвост)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Лезть в (бочку, бутылку, ванну)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Как об стенку (фасоль, камни, горох)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Убить двух (медведей, зайцев, мышек)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Дело в (коробке, рукаве, шляпе)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Ни рыба ни (мясо, яйца, пирожки)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Писать как курица (пером, лапой, клювом)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Крутить (обруч, пальцем, носом)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8992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Подбери подходящий фразеологизм</a:t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«Приходить в отчаяние, горевать»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Брать быка за рога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Рвать на части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Набрать в рот воды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Рвать на ходу подмётки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Рвать на себе волосы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Расхлёбывать кашу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Приходить в рассудок</a:t>
            </a:r>
            <a:endParaRPr lang="ru-RU" sz="33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«Стать более собранным, деятельным»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Взять на себя труд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Много взять на себя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Взять себя в руки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Взять под своё крылышко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Взять свои слова обратно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Взять слово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Ни дать ни взять</a:t>
            </a:r>
          </a:p>
          <a:p>
            <a:pPr>
              <a:buNone/>
            </a:pPr>
            <a:endParaRPr lang="ru-RU" sz="33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«Жить в постоянной вражде»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Как угорелая кошка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Как сыр в масле кататься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Как слону дробинка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Как кошка с собакой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Как свинья в апельсинах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Как рыба в воде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Как сивый мерин</a:t>
            </a:r>
            <a:endParaRPr lang="ru-RU" sz="33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«Безответственно говорить, обещать что-либо»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Лить крокодиловы слёзы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Брать слова обратно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По горячим следам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Ловить на слове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За словом в карман не лезет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Бросать слова на ветер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Красное словцо</a:t>
            </a:r>
            <a:endParaRPr lang="ru-RU" sz="33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84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6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20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760"/>
                            </p:stCondLst>
                            <p:childTnLst>
                              <p:par>
                                <p:cTn id="3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680"/>
                            </p:stCondLst>
                            <p:childTnLst>
                              <p:par>
                                <p:cTn id="4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480"/>
                            </p:stCondLst>
                            <p:childTnLst>
                              <p:par>
                                <p:cTn id="4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Найди верное объяснение фразеологизма</a:t>
            </a:r>
            <a:br>
              <a:rPr lang="ru-RU" sz="3200" dirty="0" smtClean="0"/>
            </a:b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«Валять </a:t>
            </a:r>
            <a:r>
              <a:rPr lang="ru-RU" sz="4000" b="1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дурака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»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Бить глупого человека</a:t>
            </a:r>
          </a:p>
          <a:p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Дурачиться, потешать глупыми выходками</a:t>
            </a:r>
          </a:p>
          <a:p>
            <a:pPr>
              <a:buNone/>
            </a:pP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Обзываться</a:t>
            </a:r>
          </a:p>
          <a:p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400"/>
                            </p:stCondLst>
                            <p:childTnLst>
                              <p:par>
                                <p:cTn id="2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600"/>
                            </p:stCondLst>
                            <p:childTnLst>
                              <p:par>
                                <p:cTn id="3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«Положить зубы на полку»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Вынуть вставную челюсть и оставить её на полке</a:t>
            </a:r>
          </a:p>
          <a:p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Страдать от зубной боли</a:t>
            </a:r>
          </a:p>
          <a:p>
            <a:pPr>
              <a:buNone/>
            </a:pP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Ограничивать себя в самом необходимом, голодать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250"/>
                            </p:stCondLst>
                            <p:childTnLst>
                              <p:par>
                                <p:cTn id="2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class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000763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3000763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</Template>
  <TotalTime>206</TotalTime>
  <Words>429</Words>
  <Application>Microsoft Office PowerPoint</Application>
  <PresentationFormat>Экран (4:3)</PresentationFormat>
  <Paragraphs>123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class</vt:lpstr>
      <vt:lpstr>30007630</vt:lpstr>
      <vt:lpstr>1_30007630</vt:lpstr>
      <vt:lpstr>Поток</vt:lpstr>
      <vt:lpstr>Интерактивная игра</vt:lpstr>
      <vt:lpstr>Фразеологизмы- устойчивые сочетания слов.</vt:lpstr>
      <vt:lpstr>     Разминка Выберите нужное слово. Объясните значение выражения.</vt:lpstr>
      <vt:lpstr>    Подбери подходящий фразеологизм «Приходить в отчаяние, горевать»</vt:lpstr>
      <vt:lpstr>«Стать более собранным, деятельным»</vt:lpstr>
      <vt:lpstr>«Жить в постоянной вражде»</vt:lpstr>
      <vt:lpstr>«Безответственно говорить, обещать что-либо»</vt:lpstr>
      <vt:lpstr>Найди верное объяснение фразеологизма «Валять дурака»</vt:lpstr>
      <vt:lpstr>«Положить зубы на полку»</vt:lpstr>
      <vt:lpstr>«Кошки скребут на душе»</vt:lpstr>
      <vt:lpstr>«Искры из глаз посыпались»</vt:lpstr>
      <vt:lpstr>«Заморить червячка»</vt:lpstr>
      <vt:lpstr>Объясни значение фразеологизмов</vt:lpstr>
      <vt:lpstr>Выбери подходящий к иллюстрации фразеологизм</vt:lpstr>
      <vt:lpstr>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Интерактивная игра</dc:title>
  <dc:creator>Игорь</dc:creator>
  <cp:lastModifiedBy>Марина Викторовна</cp:lastModifiedBy>
  <cp:revision>24</cp:revision>
  <dcterms:created xsi:type="dcterms:W3CDTF">2010-04-18T13:25:35Z</dcterms:created>
  <dcterms:modified xsi:type="dcterms:W3CDTF">2012-01-24T08:05:14Z</dcterms:modified>
</cp:coreProperties>
</file>