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40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4ECF-61BC-43B7-839C-57C27D6A66A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4B57-315C-44D7-B4AC-2267D9CA6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4ECF-61BC-43B7-839C-57C27D6A66A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4B57-315C-44D7-B4AC-2267D9CA6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4ECF-61BC-43B7-839C-57C27D6A66A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4B57-315C-44D7-B4AC-2267D9CA6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4ECF-61BC-43B7-839C-57C27D6A66A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4B57-315C-44D7-B4AC-2267D9CA6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4ECF-61BC-43B7-839C-57C27D6A66A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4B57-315C-44D7-B4AC-2267D9CA6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4ECF-61BC-43B7-839C-57C27D6A66A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4B57-315C-44D7-B4AC-2267D9CA6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4ECF-61BC-43B7-839C-57C27D6A66A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4B57-315C-44D7-B4AC-2267D9CA6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4ECF-61BC-43B7-839C-57C27D6A66A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4B57-315C-44D7-B4AC-2267D9CA6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4ECF-61BC-43B7-839C-57C27D6A66A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4B57-315C-44D7-B4AC-2267D9CA6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4ECF-61BC-43B7-839C-57C27D6A66A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4B57-315C-44D7-B4AC-2267D9CA6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4ECF-61BC-43B7-839C-57C27D6A66A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4B57-315C-44D7-B4AC-2267D9CA6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84ECF-61BC-43B7-839C-57C27D6A66A4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F4B57-315C-44D7-B4AC-2267D9CA6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26.png"/><Relationship Id="rId21" Type="http://schemas.openxmlformats.org/officeDocument/2006/relationships/image" Target="../media/image44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25.pn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Слайд 1.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501122" cy="571504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Используя свойств показательной функции,</a:t>
            </a:r>
          </a:p>
          <a:p>
            <a:pPr marL="514350" indent="-514350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а) сравните числа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и 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 если верно неравенство                     </a:t>
            </a:r>
          </a:p>
          <a:p>
            <a:pPr marL="514350" indent="-514350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б)  какой знак имеет показатель степени Х, если:</a:t>
            </a:r>
            <a:r>
              <a:rPr lang="ru-RU" sz="1600" dirty="0" smtClean="0"/>
              <a:t>                                                                      </a:t>
            </a:r>
          </a:p>
          <a:p>
            <a:pPr marL="514350" indent="-514350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</a:p>
          <a:p>
            <a:pPr marL="514350" indent="-514350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ru-RU" sz="1600" dirty="0" smtClean="0"/>
              <a:t>                                       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в)  сравните числа: </a:t>
            </a:r>
            <a:r>
              <a:rPr lang="ru-RU" sz="1600" dirty="0" smtClean="0"/>
              <a:t>                                                          ;            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2. График, изображенный на рисунке, является графиком одной из перечисленных функций. Выберите эту функцию.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      	1	                  1.  у =                            2.  у = </a:t>
            </a:r>
          </a:p>
          <a:p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0	Х	     3.  у =                              4.  у =     </a:t>
            </a:r>
          </a:p>
          <a:p>
            <a:pPr marL="514350" indent="-514350" algn="l"/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1484784"/>
            <a:ext cx="1080120" cy="504056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204864"/>
            <a:ext cx="864096" cy="36004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636912"/>
            <a:ext cx="936104" cy="360040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636912"/>
            <a:ext cx="936104" cy="360040"/>
          </a:xfrm>
          <a:prstGeom prst="rect">
            <a:avLst/>
          </a:prstGeom>
          <a:noFill/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636912"/>
            <a:ext cx="1008112" cy="360040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636912"/>
            <a:ext cx="864096" cy="360040"/>
          </a:xfrm>
          <a:prstGeom prst="rect">
            <a:avLst/>
          </a:prstGeom>
          <a:noFill/>
        </p:spPr>
      </p:pic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2636912"/>
            <a:ext cx="936104" cy="360040"/>
          </a:xfrm>
          <a:prstGeom prst="rect">
            <a:avLst/>
          </a:prstGeom>
          <a:noFill/>
        </p:spPr>
      </p:pic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068960"/>
            <a:ext cx="936104" cy="360040"/>
          </a:xfrm>
          <a:prstGeom prst="rect">
            <a:avLst/>
          </a:prstGeom>
          <a:noFill/>
        </p:spPr>
      </p:pic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996952"/>
            <a:ext cx="1224136" cy="504056"/>
          </a:xfrm>
          <a:prstGeom prst="rect">
            <a:avLst/>
          </a:prstGeom>
          <a:noFill/>
        </p:spPr>
      </p:pic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996952"/>
            <a:ext cx="472058" cy="504056"/>
          </a:xfrm>
          <a:prstGeom prst="rect">
            <a:avLst/>
          </a:prstGeom>
          <a:noFill/>
        </p:spPr>
      </p:pic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0" name="Picture 2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3068960"/>
            <a:ext cx="576064" cy="360040"/>
          </a:xfrm>
          <a:prstGeom prst="rect">
            <a:avLst/>
          </a:prstGeom>
          <a:noFill/>
        </p:spPr>
      </p:pic>
      <p:cxnSp>
        <p:nvCxnSpPr>
          <p:cNvPr id="28" name="Прямая со стрелкой 27"/>
          <p:cNvCxnSpPr/>
          <p:nvPr/>
        </p:nvCxnSpPr>
        <p:spPr>
          <a:xfrm>
            <a:off x="2267744" y="5301208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131840" y="4077072"/>
            <a:ext cx="0" cy="1440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Дуга 32"/>
          <p:cNvSpPr/>
          <p:nvPr/>
        </p:nvSpPr>
        <p:spPr>
          <a:xfrm rot="10116432">
            <a:off x="1766775" y="2444624"/>
            <a:ext cx="3150717" cy="2570723"/>
          </a:xfrm>
          <a:prstGeom prst="arc">
            <a:avLst>
              <a:gd name="adj1" fmla="val 15801265"/>
              <a:gd name="adj2" fmla="val 370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2" name="Picture 2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79772" y="4437111"/>
            <a:ext cx="448412" cy="365373"/>
          </a:xfrm>
          <a:prstGeom prst="rect">
            <a:avLst/>
          </a:prstGeom>
          <a:noFill/>
        </p:spPr>
      </p:pic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4" name="Picture 2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4149080"/>
            <a:ext cx="576064" cy="720080"/>
          </a:xfrm>
          <a:prstGeom prst="rect">
            <a:avLst/>
          </a:prstGeom>
          <a:noFill/>
        </p:spPr>
      </p:pic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6" name="Picture 28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5157192"/>
            <a:ext cx="576064" cy="648072"/>
          </a:xfrm>
          <a:prstGeom prst="rect">
            <a:avLst/>
          </a:prstGeom>
          <a:noFill/>
        </p:spPr>
      </p:pic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8" name="Picture 30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0392" y="5301208"/>
            <a:ext cx="504056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Слайд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544616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3.   Один из графиков, изображенных на рисунках, является графиком функции  у =         . Укажите, какой именно.       </a:t>
            </a:r>
            <a:r>
              <a:rPr lang="ru-RU" dirty="0" smtClean="0"/>
              <a:t>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А.       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ru-RU" dirty="0" smtClean="0"/>
              <a:t>                             Б.       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у</a:t>
            </a:r>
          </a:p>
          <a:p>
            <a:pPr>
              <a:buNone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/>
              <a:t>                                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Х                                                                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х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В.  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ru-RU" dirty="0" smtClean="0"/>
              <a:t>                              Г.     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/>
              <a:t>                                         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х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4.  Найдите область значений функции:     а)   у =               б)   у =          +3.</a:t>
            </a:r>
          </a:p>
          <a:p>
            <a:pPr>
              <a:buNone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1124744"/>
            <a:ext cx="576064" cy="648072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 flipV="1">
            <a:off x="2555776" y="1916832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300192" y="1772816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555776" y="4149080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444208" y="4005064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763688" y="2996952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652120" y="2996952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691680" y="5229200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24128" y="5013176"/>
            <a:ext cx="18722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уга 23"/>
          <p:cNvSpPr/>
          <p:nvPr/>
        </p:nvSpPr>
        <p:spPr>
          <a:xfrm rot="9053754">
            <a:off x="5580920" y="-47573"/>
            <a:ext cx="2158625" cy="2932368"/>
          </a:xfrm>
          <a:prstGeom prst="arc">
            <a:avLst>
              <a:gd name="adj1" fmla="val 16655493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3212709">
            <a:off x="897854" y="551756"/>
            <a:ext cx="2044346" cy="2537760"/>
          </a:xfrm>
          <a:prstGeom prst="arc">
            <a:avLst>
              <a:gd name="adj1" fmla="val 17771859"/>
              <a:gd name="adj2" fmla="val 208665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5400000">
            <a:off x="1205636" y="-405435"/>
            <a:ext cx="2158625" cy="4210872"/>
          </a:xfrm>
          <a:prstGeom prst="arc">
            <a:avLst>
              <a:gd name="adj1" fmla="val 16655493"/>
              <a:gd name="adj2" fmla="val 1673262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5400000">
            <a:off x="4662020" y="2042837"/>
            <a:ext cx="2158625" cy="4210872"/>
          </a:xfrm>
          <a:prstGeom prst="arc">
            <a:avLst>
              <a:gd name="adj1" fmla="val 16357562"/>
              <a:gd name="adj2" fmla="val 66581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13517046">
            <a:off x="2919460" y="3796150"/>
            <a:ext cx="1686563" cy="2537760"/>
          </a:xfrm>
          <a:prstGeom prst="arc">
            <a:avLst>
              <a:gd name="adj1" fmla="val 17085435"/>
              <a:gd name="adj2" fmla="val 187506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5949280"/>
            <a:ext cx="504056" cy="36004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5949280"/>
            <a:ext cx="432048" cy="353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1357298"/>
            <a:ext cx="1785950" cy="690565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071678"/>
            <a:ext cx="2286016" cy="638178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571744"/>
            <a:ext cx="2286016" cy="71438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143248"/>
            <a:ext cx="1500198" cy="742953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857628"/>
            <a:ext cx="1500198" cy="714378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286388"/>
            <a:ext cx="1714512" cy="642942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 rot="10800000" flipV="1">
            <a:off x="500034" y="279413"/>
            <a:ext cx="828680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Слайд  3.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Решите уравнение:  а)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 rot="10800000" flipV="1">
            <a:off x="4214810" y="1928802"/>
            <a:ext cx="68579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 rot="10800000" flipV="1">
            <a:off x="3714744" y="2462355"/>
            <a:ext cx="478634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 rot="10800000" flipV="1">
            <a:off x="500034" y="3077562"/>
            <a:ext cx="8643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Решите неравенство:    а)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357686" y="3714752"/>
            <a:ext cx="62151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 rot="10800000" flipV="1">
            <a:off x="500034" y="4021734"/>
            <a:ext cx="82867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Решите графически уравнение: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Слайд 4.      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1-ый уровень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832648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4.</a:t>
            </a:r>
            <a:r>
              <a:rPr lang="ru-RU" sz="2400" dirty="0" smtClean="0"/>
              <a:t> </a:t>
            </a:r>
          </a:p>
          <a:p>
            <a:pPr marL="914400" lvl="1" indent="-457200">
              <a:buAutoNum type="arabicPeriod"/>
            </a:pPr>
            <a:endParaRPr lang="ru-RU" sz="2400" dirty="0" smtClean="0"/>
          </a:p>
          <a:p>
            <a:pPr marL="914400" lvl="1" indent="-457200">
              <a:buAutoNum type="arabicPeriod"/>
            </a:pPr>
            <a:endParaRPr lang="ru-RU" sz="2400" dirty="0" smtClean="0"/>
          </a:p>
          <a:p>
            <a:pPr marL="914400" lvl="1" indent="-457200">
              <a:buAutoNum type="arabicPeriod"/>
            </a:pPr>
            <a:endParaRPr lang="ru-RU" sz="2400" dirty="0" smtClean="0"/>
          </a:p>
          <a:p>
            <a:pPr marL="914400" lvl="1" indent="-457200">
              <a:buAutoNum type="arabicPeriod"/>
            </a:pPr>
            <a:endParaRPr lang="ru-RU" sz="2400" dirty="0" smtClean="0"/>
          </a:p>
          <a:p>
            <a:pPr marL="914400" lvl="1" indent="-457200">
              <a:buAutoNum type="arabicPeriod"/>
            </a:pPr>
            <a:endParaRPr lang="ru-RU" sz="2400" dirty="0" smtClean="0"/>
          </a:p>
          <a:p>
            <a:pPr marL="914400" lvl="1" indent="-457200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1.Сравните числа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и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 если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а =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     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=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2. Изобразите схематически график функции  у =             .   у                                        Решение: у =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  у =                 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у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=              .</a:t>
            </a:r>
          </a:p>
          <a:p>
            <a:pPr marL="914400" lvl="1" indent="-457200">
              <a:buNone/>
            </a:pPr>
            <a:r>
              <a:rPr lang="ru-RU" sz="2400" dirty="0" smtClean="0"/>
              <a:t>                                        </a:t>
            </a: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 1.</a:t>
            </a:r>
          </a:p>
          <a:p>
            <a:pPr lvl="1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</a:p>
          <a:p>
            <a:pPr lvl="1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х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1124744"/>
            <a:ext cx="1224136" cy="576064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843808" y="1160239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124744"/>
            <a:ext cx="504056" cy="576064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067944" y="1245547"/>
            <a:ext cx="504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1268760"/>
            <a:ext cx="1152128" cy="504056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732240" y="1316127"/>
            <a:ext cx="9361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1340768"/>
            <a:ext cx="1224136" cy="360040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916832"/>
            <a:ext cx="1512168" cy="432048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987824" y="1601227"/>
            <a:ext cx="9361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1916832"/>
            <a:ext cx="219039" cy="401571"/>
          </a:xfrm>
          <a:prstGeom prst="rect">
            <a:avLst/>
          </a:prstGeom>
          <a:noFill/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995936" y="1944164"/>
            <a:ext cx="5148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80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1988840"/>
            <a:ext cx="936104" cy="50405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5148064" y="2060848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6732240" y="2024286"/>
            <a:ext cx="9361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2060848"/>
            <a:ext cx="1008112" cy="360040"/>
          </a:xfrm>
          <a:prstGeom prst="rect">
            <a:avLst/>
          </a:prstGeom>
          <a:noFill/>
        </p:spPr>
      </p:pic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8936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708920"/>
            <a:ext cx="1584176" cy="432048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827584" y="2708920"/>
            <a:ext cx="432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3059832" y="2728814"/>
            <a:ext cx="12241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1" y="2780928"/>
            <a:ext cx="216024" cy="360040"/>
          </a:xfrm>
          <a:prstGeom prst="rect">
            <a:avLst/>
          </a:prstGeom>
          <a:noFill/>
        </p:spPr>
      </p:pic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4067944" y="2773471"/>
            <a:ext cx="144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80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2708920"/>
            <a:ext cx="1080120" cy="576064"/>
          </a:xfrm>
          <a:prstGeom prst="rect">
            <a:avLst/>
          </a:prstGeom>
          <a:noFill/>
        </p:spPr>
      </p:pic>
      <p:sp>
        <p:nvSpPr>
          <p:cNvPr id="32" name="Прямоугольник 31"/>
          <p:cNvSpPr/>
          <p:nvPr/>
        </p:nvSpPr>
        <p:spPr>
          <a:xfrm>
            <a:off x="5148064" y="2852936"/>
            <a:ext cx="50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6.</a:t>
            </a:r>
            <a:endParaRPr lang="ru-RU" dirty="0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6444208" y="2792843"/>
            <a:ext cx="2880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5" y="2833252"/>
            <a:ext cx="360040" cy="379723"/>
          </a:xfrm>
          <a:prstGeom prst="rect">
            <a:avLst/>
          </a:prstGeom>
          <a:noFill/>
        </p:spPr>
      </p:pic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7524328" y="2890728"/>
            <a:ext cx="16196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0" y="3225173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Задания повышенной сложности.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3717032"/>
            <a:ext cx="1224136" cy="648072"/>
          </a:xfrm>
          <a:prstGeom prst="rect">
            <a:avLst/>
          </a:prstGeom>
          <a:noFill/>
        </p:spPr>
      </p:pic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29" name="Picture 3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3717032"/>
            <a:ext cx="936104" cy="576064"/>
          </a:xfrm>
          <a:prstGeom prst="rect">
            <a:avLst/>
          </a:prstGeom>
          <a:noFill/>
        </p:spPr>
      </p:pic>
      <p:sp>
        <p:nvSpPr>
          <p:cNvPr id="41" name="Прямоугольник 40"/>
          <p:cNvSpPr/>
          <p:nvPr/>
        </p:nvSpPr>
        <p:spPr>
          <a:xfrm>
            <a:off x="7380312" y="3861048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31" name="Picture 35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4221088"/>
            <a:ext cx="720080" cy="432048"/>
          </a:xfrm>
          <a:prstGeom prst="rect">
            <a:avLst/>
          </a:prstGeom>
          <a:noFill/>
        </p:spPr>
      </p:pic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33" name="Picture 37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509120"/>
            <a:ext cx="648072" cy="360040"/>
          </a:xfrm>
          <a:prstGeom prst="rect">
            <a:avLst/>
          </a:prstGeom>
          <a:noFill/>
        </p:spPr>
      </p:pic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35" name="Picture 39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509120"/>
            <a:ext cx="1008112" cy="360040"/>
          </a:xfrm>
          <a:prstGeom prst="rect">
            <a:avLst/>
          </a:prstGeom>
          <a:noFill/>
        </p:spPr>
      </p:pic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37" name="Picture 41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509120"/>
            <a:ext cx="720080" cy="360040"/>
          </a:xfrm>
          <a:prstGeom prst="rect">
            <a:avLst/>
          </a:prstGeom>
          <a:noFill/>
        </p:spPr>
      </p:pic>
      <p:cxnSp>
        <p:nvCxnSpPr>
          <p:cNvPr id="55" name="Прямая со стрелкой 54"/>
          <p:cNvCxnSpPr/>
          <p:nvPr/>
        </p:nvCxnSpPr>
        <p:spPr>
          <a:xfrm>
            <a:off x="6516216" y="5949280"/>
            <a:ext cx="22322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7380312" y="4293096"/>
            <a:ext cx="0" cy="1800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Дуга 59"/>
          <p:cNvSpPr/>
          <p:nvPr/>
        </p:nvSpPr>
        <p:spPr>
          <a:xfrm rot="2614820">
            <a:off x="5682814" y="3758744"/>
            <a:ext cx="2028499" cy="2984279"/>
          </a:xfrm>
          <a:prstGeom prst="arc">
            <a:avLst>
              <a:gd name="adj1" fmla="val 17330965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Дуга 60"/>
          <p:cNvSpPr/>
          <p:nvPr/>
        </p:nvSpPr>
        <p:spPr>
          <a:xfrm>
            <a:off x="5724128" y="5733256"/>
            <a:ext cx="1728192" cy="770384"/>
          </a:xfrm>
          <a:prstGeom prst="arc">
            <a:avLst>
              <a:gd name="adj1" fmla="val 16200000"/>
              <a:gd name="adj2" fmla="val 209982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41" name="Picture 45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725144"/>
            <a:ext cx="1656184" cy="648072"/>
          </a:xfrm>
          <a:prstGeom prst="rect">
            <a:avLst/>
          </a:prstGeom>
          <a:noFill/>
        </p:spPr>
      </p:pic>
      <p:sp>
        <p:nvSpPr>
          <p:cNvPr id="66" name="Прямоугольник 65"/>
          <p:cNvSpPr/>
          <p:nvPr/>
        </p:nvSpPr>
        <p:spPr>
          <a:xfrm>
            <a:off x="899593" y="4869160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3. 1)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43" name="Picture 47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5373216"/>
            <a:ext cx="2304256" cy="432047"/>
          </a:xfrm>
          <a:prstGeom prst="rect">
            <a:avLst/>
          </a:prstGeom>
          <a:noFill/>
        </p:spPr>
      </p:pic>
      <p:sp>
        <p:nvSpPr>
          <p:cNvPr id="69" name="Прямоугольник 68"/>
          <p:cNvSpPr/>
          <p:nvPr/>
        </p:nvSpPr>
        <p:spPr>
          <a:xfrm>
            <a:off x="1115616" y="5373216"/>
            <a:ext cx="3642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921468" y="5373216"/>
            <a:ext cx="1730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.  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 0.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Слайд 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688632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4. Найдите все решения уравнения                         , принадлежащие области определения функции у =            .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  Решение:                        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                                              </a:t>
            </a:r>
            <a:r>
              <a:rPr lang="ru-RU" sz="1800" dirty="0" err="1" smtClean="0"/>
              <a:t>х</a:t>
            </a:r>
            <a:r>
              <a:rPr lang="ru-RU" sz="1800" dirty="0" smtClean="0"/>
              <a:t> = 1.           </a:t>
            </a:r>
            <a:r>
              <a:rPr lang="ru-RU" sz="1800" dirty="0" smtClean="0">
                <a:solidFill>
                  <a:srgbClr val="C00000"/>
                </a:solidFill>
              </a:rPr>
              <a:t>Ответ:  1.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/>
              <a:t>                      </a:t>
            </a:r>
            <a:r>
              <a:rPr lang="ru-RU" sz="1600" dirty="0" smtClean="0"/>
              <a:t>.</a:t>
            </a:r>
            <a:r>
              <a:rPr lang="ru-RU" dirty="0" smtClean="0"/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Решение: у =          –  убывающая, то неравенство 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равносильно  системе:                              2                     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               </a:t>
            </a:r>
            <a:r>
              <a:rPr lang="ru-RU" sz="18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             .</a:t>
            </a:r>
          </a:p>
          <a:p>
            <a:pPr>
              <a:buNone/>
            </a:pPr>
            <a:endPara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buNone/>
            </a:pPr>
            <a:r>
              <a:rPr lang="ru-RU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836712"/>
            <a:ext cx="1440160" cy="432048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124744"/>
            <a:ext cx="720080" cy="36004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1484784"/>
            <a:ext cx="1368152" cy="864096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555776" y="155679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95536" y="2564904"/>
            <a:ext cx="864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5. 1)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420888"/>
            <a:ext cx="1368152" cy="648072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492896"/>
            <a:ext cx="576064" cy="648072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212976"/>
            <a:ext cx="2376264" cy="792088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3356992"/>
            <a:ext cx="864096" cy="432048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3284984"/>
            <a:ext cx="648072" cy="497582"/>
          </a:xfrm>
          <a:prstGeom prst="rect">
            <a:avLst/>
          </a:prstGeom>
          <a:noFill/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365104"/>
            <a:ext cx="2340261" cy="360040"/>
          </a:xfrm>
          <a:prstGeom prst="rect">
            <a:avLst/>
          </a:prstGeom>
          <a:noFill/>
        </p:spPr>
      </p:pic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611560" y="4324454"/>
            <a:ext cx="8532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4293096"/>
            <a:ext cx="936104" cy="504056"/>
          </a:xfrm>
          <a:prstGeom prst="rect">
            <a:avLst/>
          </a:prstGeom>
          <a:noFill/>
        </p:spPr>
      </p:pic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869160"/>
            <a:ext cx="1872208" cy="1008112"/>
          </a:xfrm>
          <a:prstGeom prst="rect">
            <a:avLst/>
          </a:prstGeom>
          <a:noFill/>
        </p:spPr>
      </p:pic>
      <p:sp>
        <p:nvSpPr>
          <p:cNvPr id="38" name="Прямоугольник 37"/>
          <p:cNvSpPr/>
          <p:nvPr/>
        </p:nvSpPr>
        <p:spPr>
          <a:xfrm rot="10800000" flipV="1">
            <a:off x="467544" y="5074801"/>
            <a:ext cx="4337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6.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707905" y="5229200"/>
            <a:ext cx="1292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301208"/>
            <a:ext cx="1080120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Слайд 6.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/>
              <a:t>Ответы 1 – ой работы</a:t>
            </a:r>
          </a:p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r>
              <a:rPr lang="ru-RU" sz="2800" i="1" dirty="0" smtClean="0"/>
              <a:t>Ответы  2 – ой  работы</a:t>
            </a:r>
          </a:p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endParaRPr lang="ru-RU" sz="2800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–3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–2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1,4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101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00100" y="3714752"/>
          <a:ext cx="71438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5819"/>
                <a:gridCol w="857256"/>
                <a:gridCol w="1071570"/>
                <a:gridCol w="928694"/>
                <a:gridCol w="1357322"/>
                <a:gridCol w="1361831"/>
                <a:gridCol w="7813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0,5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0,5;2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2969895" algn="ctr"/>
                          <a:tab pos="5848350" algn="l"/>
                          <a:tab pos="5940425" algn="r"/>
                        </a:tabLst>
                      </a:pPr>
                      <a:endParaRPr lang="ru-RU" sz="8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2969895" algn="ctr"/>
                          <a:tab pos="5848350" algn="l"/>
                          <a:tab pos="5940425" algn="r"/>
                        </a:tabLs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b&gt;0,8,b≠1.</a:t>
                      </a:r>
                      <a:endParaRPr lang="ru-RU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14678" y="55721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4075622"/>
            <a:ext cx="1143008" cy="353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364</Words>
  <Application>Microsoft Office PowerPoint</Application>
  <PresentationFormat>Экран (4:3)</PresentationFormat>
  <Paragraphs>121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1.</vt:lpstr>
      <vt:lpstr>Слайд 2.</vt:lpstr>
      <vt:lpstr>Слайд 3</vt:lpstr>
      <vt:lpstr>Слайд 4.       1-ый уровень</vt:lpstr>
      <vt:lpstr>Слайд 5.</vt:lpstr>
      <vt:lpstr>Слайд 6.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teacher</cp:lastModifiedBy>
  <cp:revision>51</cp:revision>
  <dcterms:created xsi:type="dcterms:W3CDTF">2012-01-11T08:16:26Z</dcterms:created>
  <dcterms:modified xsi:type="dcterms:W3CDTF">2012-01-30T10:07:55Z</dcterms:modified>
</cp:coreProperties>
</file>