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773A7-B0AE-4283-B3E7-D72D7ECE24C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7FFC06-7844-4887-AE4B-B9B96EF3AA94}">
      <dgm:prSet phldrT="[Текст]" custT="1"/>
      <dgm:spPr/>
      <dgm:t>
        <a:bodyPr/>
        <a:lstStyle/>
        <a:p>
          <a:r>
            <a:rPr lang="ru-RU" sz="4400" b="1" dirty="0" smtClean="0">
              <a:latin typeface="Arial Black" pitchFamily="34" charset="0"/>
            </a:rPr>
            <a:t>МЕТАЛЛЫ</a:t>
          </a:r>
          <a:endParaRPr lang="ru-RU" sz="4400" b="1" dirty="0">
            <a:latin typeface="Arial Black" pitchFamily="34" charset="0"/>
          </a:endParaRPr>
        </a:p>
      </dgm:t>
    </dgm:pt>
    <dgm:pt modelId="{646B503A-7BE1-430F-B6D4-CE72C6806A56}" type="parTrans" cxnId="{2F722558-D5B8-462D-9958-EABDC95A0297}">
      <dgm:prSet/>
      <dgm:spPr/>
      <dgm:t>
        <a:bodyPr/>
        <a:lstStyle/>
        <a:p>
          <a:endParaRPr lang="ru-RU"/>
        </a:p>
      </dgm:t>
    </dgm:pt>
    <dgm:pt modelId="{4CAAED8F-7FFC-4B34-9DFB-83DAB26553C2}" type="sibTrans" cxnId="{2F722558-D5B8-462D-9958-EABDC95A0297}">
      <dgm:prSet/>
      <dgm:spPr/>
      <dgm:t>
        <a:bodyPr/>
        <a:lstStyle/>
        <a:p>
          <a:endParaRPr lang="ru-RU"/>
        </a:p>
      </dgm:t>
    </dgm:pt>
    <dgm:pt modelId="{52A304AD-EFB5-4150-9037-0285E9770D21}">
      <dgm:prSet phldrT="[Текст]" custT="1"/>
      <dgm:spPr/>
      <dgm:t>
        <a:bodyPr/>
        <a:lstStyle/>
        <a:p>
          <a:r>
            <a:rPr lang="ru-RU" sz="2400" b="1" dirty="0" smtClean="0">
              <a:latin typeface="Arial Black" pitchFamily="34" charset="0"/>
            </a:rPr>
            <a:t>Особенности строения</a:t>
          </a:r>
          <a:endParaRPr lang="ru-RU" sz="2400" b="1" dirty="0">
            <a:latin typeface="Arial Black" pitchFamily="34" charset="0"/>
          </a:endParaRPr>
        </a:p>
      </dgm:t>
    </dgm:pt>
    <dgm:pt modelId="{0F1A1FFB-642F-4A1D-970A-F60F7B9AF8FB}" type="parTrans" cxnId="{AF400FDA-1BF4-486A-B7C4-93E87B9D0F32}">
      <dgm:prSet/>
      <dgm:spPr/>
      <dgm:t>
        <a:bodyPr/>
        <a:lstStyle/>
        <a:p>
          <a:endParaRPr lang="ru-RU"/>
        </a:p>
      </dgm:t>
    </dgm:pt>
    <dgm:pt modelId="{A5E48BB9-E2C9-419B-8069-931148579741}" type="sibTrans" cxnId="{AF400FDA-1BF4-486A-B7C4-93E87B9D0F32}">
      <dgm:prSet/>
      <dgm:spPr/>
      <dgm:t>
        <a:bodyPr/>
        <a:lstStyle/>
        <a:p>
          <a:endParaRPr lang="ru-RU"/>
        </a:p>
      </dgm:t>
    </dgm:pt>
    <dgm:pt modelId="{9719DF8B-E5FE-4957-8DC2-707E214B7AD6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Arial Black" pitchFamily="34" charset="0"/>
            </a:rPr>
            <a:t>ПРОСТЫХ ВЕЩЕСТВ</a:t>
          </a:r>
        </a:p>
        <a:p>
          <a:pPr algn="l"/>
          <a:r>
            <a:rPr lang="ru-RU" sz="1400" b="1" dirty="0" smtClean="0">
              <a:latin typeface="Arial Black" pitchFamily="34" charset="0"/>
            </a:rPr>
            <a:t>а) металлическая связь;</a:t>
          </a:r>
        </a:p>
        <a:p>
          <a:pPr algn="l"/>
          <a:r>
            <a:rPr lang="ru-RU" sz="1400" b="1" dirty="0" smtClean="0">
              <a:latin typeface="Arial Black" pitchFamily="34" charset="0"/>
            </a:rPr>
            <a:t>б) металлическая кристаллическая решетка</a:t>
          </a:r>
          <a:endParaRPr lang="ru-RU" sz="1400" b="1" dirty="0">
            <a:latin typeface="Arial Black" pitchFamily="34" charset="0"/>
          </a:endParaRPr>
        </a:p>
      </dgm:t>
    </dgm:pt>
    <dgm:pt modelId="{A9887754-F390-4E39-8129-C460077BAD96}" type="parTrans" cxnId="{6E9FC23E-2B16-461D-9044-DFE48C503EFC}">
      <dgm:prSet/>
      <dgm:spPr/>
      <dgm:t>
        <a:bodyPr/>
        <a:lstStyle/>
        <a:p>
          <a:endParaRPr lang="ru-RU"/>
        </a:p>
      </dgm:t>
    </dgm:pt>
    <dgm:pt modelId="{394B081C-9D13-40B9-AF53-BE0D39E4DAAE}" type="sibTrans" cxnId="{6E9FC23E-2B16-461D-9044-DFE48C503EFC}">
      <dgm:prSet/>
      <dgm:spPr/>
      <dgm:t>
        <a:bodyPr/>
        <a:lstStyle/>
        <a:p>
          <a:endParaRPr lang="ru-RU"/>
        </a:p>
      </dgm:t>
    </dgm:pt>
    <dgm:pt modelId="{5F7DE4F9-0CF7-4633-8631-D3EE3C62C30E}">
      <dgm:prSet phldrT="[Текст]" custT="1"/>
      <dgm:spPr/>
      <dgm:t>
        <a:bodyPr/>
        <a:lstStyle/>
        <a:p>
          <a:pPr algn="ctr"/>
          <a:r>
            <a:rPr lang="ru-RU" sz="1400" b="1" dirty="0" smtClean="0">
              <a:latin typeface="Arial Black" pitchFamily="34" charset="0"/>
            </a:rPr>
            <a:t>АТОМОВ</a:t>
          </a:r>
        </a:p>
        <a:p>
          <a:pPr algn="l"/>
          <a:r>
            <a:rPr lang="ru-RU" sz="1400" b="1" dirty="0" smtClean="0">
              <a:latin typeface="Arial Black" pitchFamily="34" charset="0"/>
            </a:rPr>
            <a:t>а) 1-3</a:t>
          </a:r>
          <a:r>
            <a:rPr lang="en-US" sz="1400" b="1" dirty="0" smtClean="0">
              <a:solidFill>
                <a:schemeClr val="bg1"/>
              </a:solidFill>
              <a:latin typeface="Arial Black" pitchFamily="34" charset="0"/>
            </a:rPr>
            <a:t>ē</a:t>
          </a:r>
          <a:r>
            <a:rPr lang="ru-RU" sz="1400" b="1" dirty="0" smtClean="0">
              <a:solidFill>
                <a:schemeClr val="bg1"/>
              </a:solidFill>
              <a:latin typeface="Arial Black" pitchFamily="34" charset="0"/>
            </a:rPr>
            <a:t> на </a:t>
          </a:r>
          <a:r>
            <a:rPr lang="ru-RU" sz="1400" b="1" dirty="0" err="1" smtClean="0">
              <a:solidFill>
                <a:schemeClr val="bg1"/>
              </a:solidFill>
              <a:latin typeface="Arial Black" pitchFamily="34" charset="0"/>
            </a:rPr>
            <a:t>внешн</a:t>
          </a:r>
          <a:r>
            <a:rPr lang="ru-RU" sz="1400" b="1" dirty="0" smtClean="0">
              <a:solidFill>
                <a:schemeClr val="bg1"/>
              </a:solidFill>
              <a:latin typeface="Arial Black" pitchFamily="34" charset="0"/>
            </a:rPr>
            <a:t>. уровне;</a:t>
          </a:r>
        </a:p>
        <a:p>
          <a:pPr algn="l"/>
          <a:r>
            <a:rPr lang="ru-RU" sz="1400" b="1" dirty="0" smtClean="0">
              <a:solidFill>
                <a:schemeClr val="bg1"/>
              </a:solidFill>
              <a:latin typeface="Arial Black" pitchFamily="34" charset="0"/>
            </a:rPr>
            <a:t>б) </a:t>
          </a:r>
          <a:r>
            <a:rPr lang="en-US" sz="1400" b="1" dirty="0" smtClean="0">
              <a:solidFill>
                <a:schemeClr val="bg1"/>
              </a:solidFill>
              <a:latin typeface="Arial Black" pitchFamily="34" charset="0"/>
            </a:rPr>
            <a:t>R </a:t>
          </a:r>
          <a:r>
            <a:rPr lang="ru-RU" sz="1400" b="1" dirty="0" err="1" smtClean="0">
              <a:solidFill>
                <a:schemeClr val="bg1"/>
              </a:solidFill>
              <a:latin typeface="Arial Black" pitchFamily="34" charset="0"/>
            </a:rPr>
            <a:t>ат</a:t>
          </a:r>
          <a:r>
            <a:rPr lang="ru-RU" sz="1400" b="1" dirty="0" smtClean="0">
              <a:solidFill>
                <a:schemeClr val="bg1"/>
              </a:solidFill>
              <a:latin typeface="Arial Black" pitchFamily="34" charset="0"/>
            </a:rPr>
            <a:t>. </a:t>
          </a:r>
          <a:r>
            <a:rPr lang="ru-RU" sz="1400" b="1" dirty="0" err="1" smtClean="0">
              <a:solidFill>
                <a:schemeClr val="bg1"/>
              </a:solidFill>
              <a:latin typeface="Arial Black" pitchFamily="34" charset="0"/>
            </a:rPr>
            <a:t>Ме</a:t>
          </a:r>
          <a:r>
            <a:rPr lang="ru-RU" sz="1400" b="1" dirty="0" smtClean="0">
              <a:solidFill>
                <a:schemeClr val="bg1"/>
              </a:solidFill>
              <a:latin typeface="Arial Black" pitchFamily="34" charset="0"/>
            </a:rPr>
            <a:t> </a:t>
          </a:r>
          <a:r>
            <a:rPr lang="en-US" sz="1400" b="1" dirty="0" smtClean="0">
              <a:solidFill>
                <a:schemeClr val="bg1"/>
              </a:solidFill>
              <a:latin typeface="Arial Black" pitchFamily="34" charset="0"/>
            </a:rPr>
            <a:t>&gt;</a:t>
          </a:r>
          <a:r>
            <a:rPr lang="ru-RU" sz="1400" b="1" dirty="0" smtClean="0">
              <a:solidFill>
                <a:schemeClr val="bg1"/>
              </a:solidFill>
              <a:latin typeface="Arial Black" pitchFamily="34" charset="0"/>
            </a:rPr>
            <a:t> </a:t>
          </a:r>
          <a:r>
            <a:rPr lang="en-US" sz="1400" b="1" dirty="0" smtClean="0">
              <a:solidFill>
                <a:schemeClr val="bg1"/>
              </a:solidFill>
              <a:latin typeface="Arial Black" pitchFamily="34" charset="0"/>
            </a:rPr>
            <a:t>R</a:t>
          </a:r>
          <a:r>
            <a:rPr lang="ru-RU" sz="1400" b="1" dirty="0" smtClean="0">
              <a:solidFill>
                <a:schemeClr val="bg1"/>
              </a:solidFill>
              <a:latin typeface="Arial Black" pitchFamily="34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Arial Black" pitchFamily="34" charset="0"/>
            </a:rPr>
            <a:t>ат</a:t>
          </a:r>
          <a:r>
            <a:rPr lang="ru-RU" sz="1400" b="1" dirty="0" smtClean="0">
              <a:solidFill>
                <a:schemeClr val="bg1"/>
              </a:solidFill>
              <a:latin typeface="Arial Black" pitchFamily="34" charset="0"/>
            </a:rPr>
            <a:t>. </a:t>
          </a:r>
          <a:r>
            <a:rPr lang="ru-RU" sz="1400" b="1" dirty="0" err="1" smtClean="0">
              <a:solidFill>
                <a:schemeClr val="bg1"/>
              </a:solidFill>
              <a:latin typeface="Arial Black" pitchFamily="34" charset="0"/>
            </a:rPr>
            <a:t>НеМе</a:t>
          </a:r>
          <a:endParaRPr lang="ru-RU" sz="1400" b="1" dirty="0" smtClean="0">
            <a:solidFill>
              <a:schemeClr val="bg1"/>
            </a:solidFill>
            <a:latin typeface="Arial Black" pitchFamily="34" charset="0"/>
          </a:endParaRPr>
        </a:p>
        <a:p>
          <a:pPr algn="l"/>
          <a:endParaRPr lang="ru-RU" sz="1300" dirty="0"/>
        </a:p>
      </dgm:t>
    </dgm:pt>
    <dgm:pt modelId="{789949A4-DAF0-4384-B32B-76F7D08D35EF}" type="parTrans" cxnId="{4C20375D-4415-420E-A1A1-D7DECC2010BC}">
      <dgm:prSet/>
      <dgm:spPr/>
      <dgm:t>
        <a:bodyPr/>
        <a:lstStyle/>
        <a:p>
          <a:endParaRPr lang="ru-RU"/>
        </a:p>
      </dgm:t>
    </dgm:pt>
    <dgm:pt modelId="{C703FE90-6720-48A8-B804-F3F1F3943EE2}" type="sibTrans" cxnId="{4C20375D-4415-420E-A1A1-D7DECC2010BC}">
      <dgm:prSet/>
      <dgm:spPr/>
      <dgm:t>
        <a:bodyPr/>
        <a:lstStyle/>
        <a:p>
          <a:endParaRPr lang="ru-RU"/>
        </a:p>
      </dgm:t>
    </dgm:pt>
    <dgm:pt modelId="{29B3E8A3-7228-4996-844B-436BCAA80F79}">
      <dgm:prSet phldrT="[Текст]" custT="1"/>
      <dgm:spPr/>
      <dgm:t>
        <a:bodyPr/>
        <a:lstStyle/>
        <a:p>
          <a:r>
            <a:rPr lang="ru-RU" sz="2400" b="1" dirty="0" smtClean="0">
              <a:latin typeface="Arial Black" pitchFamily="34" charset="0"/>
            </a:rPr>
            <a:t>Положение в ПСХЭ</a:t>
          </a:r>
          <a:endParaRPr lang="ru-RU" sz="2400" b="1" dirty="0">
            <a:latin typeface="Arial Black" pitchFamily="34" charset="0"/>
          </a:endParaRPr>
        </a:p>
      </dgm:t>
    </dgm:pt>
    <dgm:pt modelId="{BD94E3F2-C30E-4350-B77F-D226AC5CD5AB}" type="parTrans" cxnId="{0F2D71E3-A064-4C61-A8FA-583B54AB8273}">
      <dgm:prSet/>
      <dgm:spPr/>
      <dgm:t>
        <a:bodyPr/>
        <a:lstStyle/>
        <a:p>
          <a:endParaRPr lang="ru-RU"/>
        </a:p>
      </dgm:t>
    </dgm:pt>
    <dgm:pt modelId="{ADB09C01-0DD8-42EE-B714-58EEAD3A47E6}" type="sibTrans" cxnId="{0F2D71E3-A064-4C61-A8FA-583B54AB8273}">
      <dgm:prSet/>
      <dgm:spPr/>
      <dgm:t>
        <a:bodyPr/>
        <a:lstStyle/>
        <a:p>
          <a:endParaRPr lang="ru-RU"/>
        </a:p>
      </dgm:t>
    </dgm:pt>
    <dgm:pt modelId="{E65A1345-E8FF-49A3-A0AC-98FE5C4E41B6}">
      <dgm:prSet phldrT="[Текст]" custT="1"/>
      <dgm:spPr/>
      <dgm:t>
        <a:bodyPr/>
        <a:lstStyle/>
        <a:p>
          <a:pPr algn="l"/>
          <a:r>
            <a:rPr lang="ru-RU" sz="1400" b="1" dirty="0" smtClean="0">
              <a:latin typeface="Arial Black" pitchFamily="34" charset="0"/>
            </a:rPr>
            <a:t>а) в левом нижнем углу (В-</a:t>
          </a:r>
          <a:r>
            <a:rPr lang="en-US" sz="1400" b="1" dirty="0" smtClean="0">
              <a:latin typeface="Arial Black" pitchFamily="34" charset="0"/>
            </a:rPr>
            <a:t>At</a:t>
          </a:r>
          <a:r>
            <a:rPr lang="ru-RU" sz="1400" b="1" dirty="0" smtClean="0">
              <a:latin typeface="Arial Black" pitchFamily="34" charset="0"/>
            </a:rPr>
            <a:t>) в главных подгруппах;</a:t>
          </a:r>
        </a:p>
        <a:p>
          <a:pPr algn="l"/>
          <a:r>
            <a:rPr lang="ru-RU" sz="1400" b="1" dirty="0" smtClean="0">
              <a:latin typeface="Arial Black" pitchFamily="34" charset="0"/>
            </a:rPr>
            <a:t>б) в побочных подгруппах</a:t>
          </a:r>
          <a:endParaRPr lang="ru-RU" sz="1400" b="1" dirty="0">
            <a:latin typeface="Arial Black" pitchFamily="34" charset="0"/>
          </a:endParaRPr>
        </a:p>
      </dgm:t>
    </dgm:pt>
    <dgm:pt modelId="{FA5BC090-D99A-4C85-952C-5BB1FCB79089}" type="parTrans" cxnId="{D1492718-9081-43F1-83B0-D1B3D1619BB7}">
      <dgm:prSet/>
      <dgm:spPr/>
      <dgm:t>
        <a:bodyPr/>
        <a:lstStyle/>
        <a:p>
          <a:endParaRPr lang="ru-RU"/>
        </a:p>
      </dgm:t>
    </dgm:pt>
    <dgm:pt modelId="{77AD2777-D149-4353-9B3F-52943D05E9B5}" type="sibTrans" cxnId="{D1492718-9081-43F1-83B0-D1B3D1619BB7}">
      <dgm:prSet/>
      <dgm:spPr/>
      <dgm:t>
        <a:bodyPr/>
        <a:lstStyle/>
        <a:p>
          <a:endParaRPr lang="ru-RU"/>
        </a:p>
      </dgm:t>
    </dgm:pt>
    <dgm:pt modelId="{62543D70-ACEC-4B3E-B283-323879DE359C}" type="pres">
      <dgm:prSet presAssocID="{292773A7-B0AE-4283-B3E7-D72D7ECE24C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3FA5C699-65E5-4430-BFDB-9E653355AE0B}" type="pres">
      <dgm:prSet presAssocID="{237FFC06-7844-4887-AE4B-B9B96EF3AA94}" presName="hierRoot1" presStyleCnt="0"/>
      <dgm:spPr/>
    </dgm:pt>
    <dgm:pt modelId="{2BF6F820-34B7-4ADE-BB70-93BEF953B595}" type="pres">
      <dgm:prSet presAssocID="{237FFC06-7844-4887-AE4B-B9B96EF3AA94}" presName="composite" presStyleCnt="0"/>
      <dgm:spPr/>
    </dgm:pt>
    <dgm:pt modelId="{5416DF57-5749-40D7-8528-7304C7130346}" type="pres">
      <dgm:prSet presAssocID="{237FFC06-7844-4887-AE4B-B9B96EF3AA94}" presName="background" presStyleLbl="node0" presStyleIdx="0" presStyleCnt="1"/>
      <dgm:spPr/>
    </dgm:pt>
    <dgm:pt modelId="{3AE1601B-9D6F-43F2-A66F-748312D5DB4D}" type="pres">
      <dgm:prSet presAssocID="{237FFC06-7844-4887-AE4B-B9B96EF3AA94}" presName="text" presStyleLbl="fgAcc0" presStyleIdx="0" presStyleCnt="1" custScaleX="272852" custLinFactNeighborX="-735" custLinFactNeighborY="1706">
        <dgm:presLayoutVars>
          <dgm:chPref val="3"/>
        </dgm:presLayoutVars>
      </dgm:prSet>
      <dgm:spPr/>
    </dgm:pt>
    <dgm:pt modelId="{51549F10-9162-4E0B-8D69-42D146093880}" type="pres">
      <dgm:prSet presAssocID="{237FFC06-7844-4887-AE4B-B9B96EF3AA94}" presName="hierChild2" presStyleCnt="0"/>
      <dgm:spPr/>
    </dgm:pt>
    <dgm:pt modelId="{78368499-1109-46DF-A182-B240CCDC0D48}" type="pres">
      <dgm:prSet presAssocID="{0F1A1FFB-642F-4A1D-970A-F60F7B9AF8FB}" presName="Name10" presStyleLbl="parChTrans1D2" presStyleIdx="0" presStyleCnt="2"/>
      <dgm:spPr/>
    </dgm:pt>
    <dgm:pt modelId="{255BAB05-18A1-41DD-A485-E3A52A2FC939}" type="pres">
      <dgm:prSet presAssocID="{52A304AD-EFB5-4150-9037-0285E9770D21}" presName="hierRoot2" presStyleCnt="0"/>
      <dgm:spPr/>
    </dgm:pt>
    <dgm:pt modelId="{53996FD7-EC21-4D51-9FCA-F446C3C0C8B2}" type="pres">
      <dgm:prSet presAssocID="{52A304AD-EFB5-4150-9037-0285E9770D21}" presName="composite2" presStyleCnt="0"/>
      <dgm:spPr/>
    </dgm:pt>
    <dgm:pt modelId="{A115D6C5-8050-4B57-88FC-12C4BC3E2AD2}" type="pres">
      <dgm:prSet presAssocID="{52A304AD-EFB5-4150-9037-0285E9770D21}" presName="background2" presStyleLbl="node2" presStyleIdx="0" presStyleCnt="2"/>
      <dgm:spPr/>
    </dgm:pt>
    <dgm:pt modelId="{959242D0-C285-4269-B75E-227F24B296E6}" type="pres">
      <dgm:prSet presAssocID="{52A304AD-EFB5-4150-9037-0285E9770D21}" presName="text2" presStyleLbl="fgAcc2" presStyleIdx="0" presStyleCnt="2" custScaleX="123004">
        <dgm:presLayoutVars>
          <dgm:chPref val="3"/>
        </dgm:presLayoutVars>
      </dgm:prSet>
      <dgm:spPr/>
    </dgm:pt>
    <dgm:pt modelId="{280F53BD-B4A9-4683-A82A-C4EFA5F4038E}" type="pres">
      <dgm:prSet presAssocID="{52A304AD-EFB5-4150-9037-0285E9770D21}" presName="hierChild3" presStyleCnt="0"/>
      <dgm:spPr/>
    </dgm:pt>
    <dgm:pt modelId="{8930F831-AECD-4F5E-9D45-221CB63A555C}" type="pres">
      <dgm:prSet presAssocID="{A9887754-F390-4E39-8129-C460077BAD96}" presName="Name17" presStyleLbl="parChTrans1D3" presStyleIdx="0" presStyleCnt="3"/>
      <dgm:spPr/>
    </dgm:pt>
    <dgm:pt modelId="{9A6B0438-44D2-409B-9814-4FE18B422836}" type="pres">
      <dgm:prSet presAssocID="{9719DF8B-E5FE-4957-8DC2-707E214B7AD6}" presName="hierRoot3" presStyleCnt="0"/>
      <dgm:spPr/>
    </dgm:pt>
    <dgm:pt modelId="{9D3E396A-CCDE-414E-93E5-A560424E15C7}" type="pres">
      <dgm:prSet presAssocID="{9719DF8B-E5FE-4957-8DC2-707E214B7AD6}" presName="composite3" presStyleCnt="0"/>
      <dgm:spPr/>
    </dgm:pt>
    <dgm:pt modelId="{55920376-4D13-49C8-8035-5CF8B33191DC}" type="pres">
      <dgm:prSet presAssocID="{9719DF8B-E5FE-4957-8DC2-707E214B7AD6}" presName="background3" presStyleLbl="node3" presStyleIdx="0" presStyleCnt="3"/>
      <dgm:spPr/>
    </dgm:pt>
    <dgm:pt modelId="{D80F1A04-A500-4857-B9B4-5E28A774F408}" type="pres">
      <dgm:prSet presAssocID="{9719DF8B-E5FE-4957-8DC2-707E214B7AD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574E0D-7D18-49BF-9A77-62DAB3C42107}" type="pres">
      <dgm:prSet presAssocID="{9719DF8B-E5FE-4957-8DC2-707E214B7AD6}" presName="hierChild4" presStyleCnt="0"/>
      <dgm:spPr/>
    </dgm:pt>
    <dgm:pt modelId="{B722FB4E-9ADC-4ECC-A04D-7AD02BDC5BBF}" type="pres">
      <dgm:prSet presAssocID="{789949A4-DAF0-4384-B32B-76F7D08D35EF}" presName="Name17" presStyleLbl="parChTrans1D3" presStyleIdx="1" presStyleCnt="3"/>
      <dgm:spPr/>
    </dgm:pt>
    <dgm:pt modelId="{5535EA04-8ACA-4541-A844-A8045F57289C}" type="pres">
      <dgm:prSet presAssocID="{5F7DE4F9-0CF7-4633-8631-D3EE3C62C30E}" presName="hierRoot3" presStyleCnt="0"/>
      <dgm:spPr/>
    </dgm:pt>
    <dgm:pt modelId="{78094ECC-A408-431C-9E8D-70A076D3D6FD}" type="pres">
      <dgm:prSet presAssocID="{5F7DE4F9-0CF7-4633-8631-D3EE3C62C30E}" presName="composite3" presStyleCnt="0"/>
      <dgm:spPr/>
    </dgm:pt>
    <dgm:pt modelId="{CE903BFF-3FA1-40C1-B594-0E7544A2276F}" type="pres">
      <dgm:prSet presAssocID="{5F7DE4F9-0CF7-4633-8631-D3EE3C62C30E}" presName="background3" presStyleLbl="node3" presStyleIdx="1" presStyleCnt="3"/>
      <dgm:spPr/>
    </dgm:pt>
    <dgm:pt modelId="{F90067CC-3B69-4DE0-8A4F-12D8B5475697}" type="pres">
      <dgm:prSet presAssocID="{5F7DE4F9-0CF7-4633-8631-D3EE3C62C30E}" presName="text3" presStyleLbl="fgAcc3" presStyleIdx="1" presStyleCnt="3" custScaleX="109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D23BB7-E2F4-4FE0-A509-865CA827084C}" type="pres">
      <dgm:prSet presAssocID="{5F7DE4F9-0CF7-4633-8631-D3EE3C62C30E}" presName="hierChild4" presStyleCnt="0"/>
      <dgm:spPr/>
    </dgm:pt>
    <dgm:pt modelId="{52C0B952-1EB3-4A8F-A40A-FFF282561F7B}" type="pres">
      <dgm:prSet presAssocID="{BD94E3F2-C30E-4350-B77F-D226AC5CD5AB}" presName="Name10" presStyleLbl="parChTrans1D2" presStyleIdx="1" presStyleCnt="2"/>
      <dgm:spPr/>
    </dgm:pt>
    <dgm:pt modelId="{6F38EC06-E55C-437F-A9BC-52EADE60B19D}" type="pres">
      <dgm:prSet presAssocID="{29B3E8A3-7228-4996-844B-436BCAA80F79}" presName="hierRoot2" presStyleCnt="0"/>
      <dgm:spPr/>
    </dgm:pt>
    <dgm:pt modelId="{4E63BD12-A6F8-4B2C-A618-895A476F5C94}" type="pres">
      <dgm:prSet presAssocID="{29B3E8A3-7228-4996-844B-436BCAA80F79}" presName="composite2" presStyleCnt="0"/>
      <dgm:spPr/>
    </dgm:pt>
    <dgm:pt modelId="{1C4F2FF8-BBBC-4380-896C-066B8B94A6D1}" type="pres">
      <dgm:prSet presAssocID="{29B3E8A3-7228-4996-844B-436BCAA80F79}" presName="background2" presStyleLbl="node2" presStyleIdx="1" presStyleCnt="2"/>
      <dgm:spPr/>
    </dgm:pt>
    <dgm:pt modelId="{186447BC-2267-4BEA-ADDA-632075983477}" type="pres">
      <dgm:prSet presAssocID="{29B3E8A3-7228-4996-844B-436BCAA80F79}" presName="text2" presStyleLbl="fgAcc2" presStyleIdx="1" presStyleCnt="2" custScaleX="122644">
        <dgm:presLayoutVars>
          <dgm:chPref val="3"/>
        </dgm:presLayoutVars>
      </dgm:prSet>
      <dgm:spPr/>
    </dgm:pt>
    <dgm:pt modelId="{60187ABC-DAEB-4623-A71C-52E79C93AA7B}" type="pres">
      <dgm:prSet presAssocID="{29B3E8A3-7228-4996-844B-436BCAA80F79}" presName="hierChild3" presStyleCnt="0"/>
      <dgm:spPr/>
    </dgm:pt>
    <dgm:pt modelId="{9BFDC9F2-EDA0-4BCC-8B0E-CEED5DE31FDA}" type="pres">
      <dgm:prSet presAssocID="{FA5BC090-D99A-4C85-952C-5BB1FCB79089}" presName="Name17" presStyleLbl="parChTrans1D3" presStyleIdx="2" presStyleCnt="3"/>
      <dgm:spPr/>
    </dgm:pt>
    <dgm:pt modelId="{DC2B5308-AFD0-474E-B79B-EE964DD68843}" type="pres">
      <dgm:prSet presAssocID="{E65A1345-E8FF-49A3-A0AC-98FE5C4E41B6}" presName="hierRoot3" presStyleCnt="0"/>
      <dgm:spPr/>
    </dgm:pt>
    <dgm:pt modelId="{E1AD4B81-D5C9-4679-B52F-A6F0DD8FF408}" type="pres">
      <dgm:prSet presAssocID="{E65A1345-E8FF-49A3-A0AC-98FE5C4E41B6}" presName="composite3" presStyleCnt="0"/>
      <dgm:spPr/>
    </dgm:pt>
    <dgm:pt modelId="{992A5C1D-72A1-49A1-974F-3E8C63143CE7}" type="pres">
      <dgm:prSet presAssocID="{E65A1345-E8FF-49A3-A0AC-98FE5C4E41B6}" presName="background3" presStyleLbl="node3" presStyleIdx="2" presStyleCnt="3"/>
      <dgm:spPr/>
    </dgm:pt>
    <dgm:pt modelId="{61833AC3-E793-435C-B513-392E59490626}" type="pres">
      <dgm:prSet presAssocID="{E65A1345-E8FF-49A3-A0AC-98FE5C4E41B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47C13C-58C7-40C8-BE94-0B5D6D6769FA}" type="pres">
      <dgm:prSet presAssocID="{E65A1345-E8FF-49A3-A0AC-98FE5C4E41B6}" presName="hierChild4" presStyleCnt="0"/>
      <dgm:spPr/>
    </dgm:pt>
  </dgm:ptLst>
  <dgm:cxnLst>
    <dgm:cxn modelId="{6E9FC23E-2B16-461D-9044-DFE48C503EFC}" srcId="{52A304AD-EFB5-4150-9037-0285E9770D21}" destId="{9719DF8B-E5FE-4957-8DC2-707E214B7AD6}" srcOrd="0" destOrd="0" parTransId="{A9887754-F390-4E39-8129-C460077BAD96}" sibTransId="{394B081C-9D13-40B9-AF53-BE0D39E4DAAE}"/>
    <dgm:cxn modelId="{32D903F9-07BB-4363-B393-6408A727972F}" type="presOf" srcId="{237FFC06-7844-4887-AE4B-B9B96EF3AA94}" destId="{3AE1601B-9D6F-43F2-A66F-748312D5DB4D}" srcOrd="0" destOrd="0" presId="urn:microsoft.com/office/officeart/2005/8/layout/hierarchy1"/>
    <dgm:cxn modelId="{10968DA8-89D1-4C6F-B753-F1BAD7307911}" type="presOf" srcId="{E65A1345-E8FF-49A3-A0AC-98FE5C4E41B6}" destId="{61833AC3-E793-435C-B513-392E59490626}" srcOrd="0" destOrd="0" presId="urn:microsoft.com/office/officeart/2005/8/layout/hierarchy1"/>
    <dgm:cxn modelId="{0F2D71E3-A064-4C61-A8FA-583B54AB8273}" srcId="{237FFC06-7844-4887-AE4B-B9B96EF3AA94}" destId="{29B3E8A3-7228-4996-844B-436BCAA80F79}" srcOrd="1" destOrd="0" parTransId="{BD94E3F2-C30E-4350-B77F-D226AC5CD5AB}" sibTransId="{ADB09C01-0DD8-42EE-B714-58EEAD3A47E6}"/>
    <dgm:cxn modelId="{66CD933A-66DE-4E59-91EF-A8817A726182}" type="presOf" srcId="{0F1A1FFB-642F-4A1D-970A-F60F7B9AF8FB}" destId="{78368499-1109-46DF-A182-B240CCDC0D48}" srcOrd="0" destOrd="0" presId="urn:microsoft.com/office/officeart/2005/8/layout/hierarchy1"/>
    <dgm:cxn modelId="{4C20375D-4415-420E-A1A1-D7DECC2010BC}" srcId="{52A304AD-EFB5-4150-9037-0285E9770D21}" destId="{5F7DE4F9-0CF7-4633-8631-D3EE3C62C30E}" srcOrd="1" destOrd="0" parTransId="{789949A4-DAF0-4384-B32B-76F7D08D35EF}" sibTransId="{C703FE90-6720-48A8-B804-F3F1F3943EE2}"/>
    <dgm:cxn modelId="{EC5FBD43-B02B-4431-9230-C1EC4B827E1E}" type="presOf" srcId="{FA5BC090-D99A-4C85-952C-5BB1FCB79089}" destId="{9BFDC9F2-EDA0-4BCC-8B0E-CEED5DE31FDA}" srcOrd="0" destOrd="0" presId="urn:microsoft.com/office/officeart/2005/8/layout/hierarchy1"/>
    <dgm:cxn modelId="{92903555-FB54-4FF9-93AA-B3CA2CCA955F}" type="presOf" srcId="{9719DF8B-E5FE-4957-8DC2-707E214B7AD6}" destId="{D80F1A04-A500-4857-B9B4-5E28A774F408}" srcOrd="0" destOrd="0" presId="urn:microsoft.com/office/officeart/2005/8/layout/hierarchy1"/>
    <dgm:cxn modelId="{A41D970F-67A4-44D1-B768-E033F46B1FA7}" type="presOf" srcId="{5F7DE4F9-0CF7-4633-8631-D3EE3C62C30E}" destId="{F90067CC-3B69-4DE0-8A4F-12D8B5475697}" srcOrd="0" destOrd="0" presId="urn:microsoft.com/office/officeart/2005/8/layout/hierarchy1"/>
    <dgm:cxn modelId="{A3C9E9B4-A07D-4469-808A-67DD4BFB86BF}" type="presOf" srcId="{29B3E8A3-7228-4996-844B-436BCAA80F79}" destId="{186447BC-2267-4BEA-ADDA-632075983477}" srcOrd="0" destOrd="0" presId="urn:microsoft.com/office/officeart/2005/8/layout/hierarchy1"/>
    <dgm:cxn modelId="{AF400FDA-1BF4-486A-B7C4-93E87B9D0F32}" srcId="{237FFC06-7844-4887-AE4B-B9B96EF3AA94}" destId="{52A304AD-EFB5-4150-9037-0285E9770D21}" srcOrd="0" destOrd="0" parTransId="{0F1A1FFB-642F-4A1D-970A-F60F7B9AF8FB}" sibTransId="{A5E48BB9-E2C9-419B-8069-931148579741}"/>
    <dgm:cxn modelId="{881F009C-DEC4-4E09-9E19-F5889C8EAB18}" type="presOf" srcId="{A9887754-F390-4E39-8129-C460077BAD96}" destId="{8930F831-AECD-4F5E-9D45-221CB63A555C}" srcOrd="0" destOrd="0" presId="urn:microsoft.com/office/officeart/2005/8/layout/hierarchy1"/>
    <dgm:cxn modelId="{5385C742-7992-4E87-B383-2080A5543AB2}" type="presOf" srcId="{292773A7-B0AE-4283-B3E7-D72D7ECE24C7}" destId="{62543D70-ACEC-4B3E-B283-323879DE359C}" srcOrd="0" destOrd="0" presId="urn:microsoft.com/office/officeart/2005/8/layout/hierarchy1"/>
    <dgm:cxn modelId="{D1492718-9081-43F1-83B0-D1B3D1619BB7}" srcId="{29B3E8A3-7228-4996-844B-436BCAA80F79}" destId="{E65A1345-E8FF-49A3-A0AC-98FE5C4E41B6}" srcOrd="0" destOrd="0" parTransId="{FA5BC090-D99A-4C85-952C-5BB1FCB79089}" sibTransId="{77AD2777-D149-4353-9B3F-52943D05E9B5}"/>
    <dgm:cxn modelId="{673C9881-D396-4C78-BF00-35D636B00C30}" type="presOf" srcId="{789949A4-DAF0-4384-B32B-76F7D08D35EF}" destId="{B722FB4E-9ADC-4ECC-A04D-7AD02BDC5BBF}" srcOrd="0" destOrd="0" presId="urn:microsoft.com/office/officeart/2005/8/layout/hierarchy1"/>
    <dgm:cxn modelId="{D876D03A-AA9D-4D60-BEEF-8E677374EE22}" type="presOf" srcId="{BD94E3F2-C30E-4350-B77F-D226AC5CD5AB}" destId="{52C0B952-1EB3-4A8F-A40A-FFF282561F7B}" srcOrd="0" destOrd="0" presId="urn:microsoft.com/office/officeart/2005/8/layout/hierarchy1"/>
    <dgm:cxn modelId="{2F722558-D5B8-462D-9958-EABDC95A0297}" srcId="{292773A7-B0AE-4283-B3E7-D72D7ECE24C7}" destId="{237FFC06-7844-4887-AE4B-B9B96EF3AA94}" srcOrd="0" destOrd="0" parTransId="{646B503A-7BE1-430F-B6D4-CE72C6806A56}" sibTransId="{4CAAED8F-7FFC-4B34-9DFB-83DAB26553C2}"/>
    <dgm:cxn modelId="{C1702984-3302-49B1-A350-0323FAA1CA80}" type="presOf" srcId="{52A304AD-EFB5-4150-9037-0285E9770D21}" destId="{959242D0-C285-4269-B75E-227F24B296E6}" srcOrd="0" destOrd="0" presId="urn:microsoft.com/office/officeart/2005/8/layout/hierarchy1"/>
    <dgm:cxn modelId="{773A5058-2315-4AE7-BF5B-E8AFB9584E36}" type="presParOf" srcId="{62543D70-ACEC-4B3E-B283-323879DE359C}" destId="{3FA5C699-65E5-4430-BFDB-9E653355AE0B}" srcOrd="0" destOrd="0" presId="urn:microsoft.com/office/officeart/2005/8/layout/hierarchy1"/>
    <dgm:cxn modelId="{478D592D-5B90-454A-993A-4FD20A911D74}" type="presParOf" srcId="{3FA5C699-65E5-4430-BFDB-9E653355AE0B}" destId="{2BF6F820-34B7-4ADE-BB70-93BEF953B595}" srcOrd="0" destOrd="0" presId="urn:microsoft.com/office/officeart/2005/8/layout/hierarchy1"/>
    <dgm:cxn modelId="{E6293800-E414-41EB-AAA4-1D9489E04612}" type="presParOf" srcId="{2BF6F820-34B7-4ADE-BB70-93BEF953B595}" destId="{5416DF57-5749-40D7-8528-7304C7130346}" srcOrd="0" destOrd="0" presId="urn:microsoft.com/office/officeart/2005/8/layout/hierarchy1"/>
    <dgm:cxn modelId="{E58166BB-B18C-49CD-B792-40D1E7FF327B}" type="presParOf" srcId="{2BF6F820-34B7-4ADE-BB70-93BEF953B595}" destId="{3AE1601B-9D6F-43F2-A66F-748312D5DB4D}" srcOrd="1" destOrd="0" presId="urn:microsoft.com/office/officeart/2005/8/layout/hierarchy1"/>
    <dgm:cxn modelId="{4511BBC6-9020-4B72-8541-22D2DD6E4717}" type="presParOf" srcId="{3FA5C699-65E5-4430-BFDB-9E653355AE0B}" destId="{51549F10-9162-4E0B-8D69-42D146093880}" srcOrd="1" destOrd="0" presId="urn:microsoft.com/office/officeart/2005/8/layout/hierarchy1"/>
    <dgm:cxn modelId="{6B92A056-57D6-4984-9F3D-489CC01E8816}" type="presParOf" srcId="{51549F10-9162-4E0B-8D69-42D146093880}" destId="{78368499-1109-46DF-A182-B240CCDC0D48}" srcOrd="0" destOrd="0" presId="urn:microsoft.com/office/officeart/2005/8/layout/hierarchy1"/>
    <dgm:cxn modelId="{BCF6E17B-AAC8-4DA1-B012-EB2BC01F3A24}" type="presParOf" srcId="{51549F10-9162-4E0B-8D69-42D146093880}" destId="{255BAB05-18A1-41DD-A485-E3A52A2FC939}" srcOrd="1" destOrd="0" presId="urn:microsoft.com/office/officeart/2005/8/layout/hierarchy1"/>
    <dgm:cxn modelId="{C10604D8-4BCC-47FD-9811-565B375A16B9}" type="presParOf" srcId="{255BAB05-18A1-41DD-A485-E3A52A2FC939}" destId="{53996FD7-EC21-4D51-9FCA-F446C3C0C8B2}" srcOrd="0" destOrd="0" presId="urn:microsoft.com/office/officeart/2005/8/layout/hierarchy1"/>
    <dgm:cxn modelId="{28A725DE-4245-40A7-89FD-69706B3495B7}" type="presParOf" srcId="{53996FD7-EC21-4D51-9FCA-F446C3C0C8B2}" destId="{A115D6C5-8050-4B57-88FC-12C4BC3E2AD2}" srcOrd="0" destOrd="0" presId="urn:microsoft.com/office/officeart/2005/8/layout/hierarchy1"/>
    <dgm:cxn modelId="{21496677-1E34-46B8-BFF9-50E3BAD7998F}" type="presParOf" srcId="{53996FD7-EC21-4D51-9FCA-F446C3C0C8B2}" destId="{959242D0-C285-4269-B75E-227F24B296E6}" srcOrd="1" destOrd="0" presId="urn:microsoft.com/office/officeart/2005/8/layout/hierarchy1"/>
    <dgm:cxn modelId="{5A300154-35F6-4F0A-892E-5997D3DABB1C}" type="presParOf" srcId="{255BAB05-18A1-41DD-A485-E3A52A2FC939}" destId="{280F53BD-B4A9-4683-A82A-C4EFA5F4038E}" srcOrd="1" destOrd="0" presId="urn:microsoft.com/office/officeart/2005/8/layout/hierarchy1"/>
    <dgm:cxn modelId="{A8B4B1D1-1942-447E-8DAC-7C64968B1057}" type="presParOf" srcId="{280F53BD-B4A9-4683-A82A-C4EFA5F4038E}" destId="{8930F831-AECD-4F5E-9D45-221CB63A555C}" srcOrd="0" destOrd="0" presId="urn:microsoft.com/office/officeart/2005/8/layout/hierarchy1"/>
    <dgm:cxn modelId="{E99DE3D8-2687-4D6B-B494-78C33BD50DAC}" type="presParOf" srcId="{280F53BD-B4A9-4683-A82A-C4EFA5F4038E}" destId="{9A6B0438-44D2-409B-9814-4FE18B422836}" srcOrd="1" destOrd="0" presId="urn:microsoft.com/office/officeart/2005/8/layout/hierarchy1"/>
    <dgm:cxn modelId="{F4A1E133-7F4F-4FE0-ACD3-2A408E151BBA}" type="presParOf" srcId="{9A6B0438-44D2-409B-9814-4FE18B422836}" destId="{9D3E396A-CCDE-414E-93E5-A560424E15C7}" srcOrd="0" destOrd="0" presId="urn:microsoft.com/office/officeart/2005/8/layout/hierarchy1"/>
    <dgm:cxn modelId="{42163FEC-7732-4DC2-8E16-A1575BC4DDC8}" type="presParOf" srcId="{9D3E396A-CCDE-414E-93E5-A560424E15C7}" destId="{55920376-4D13-49C8-8035-5CF8B33191DC}" srcOrd="0" destOrd="0" presId="urn:microsoft.com/office/officeart/2005/8/layout/hierarchy1"/>
    <dgm:cxn modelId="{C1312507-8E21-4B0B-B0AA-C96F40E8A4C2}" type="presParOf" srcId="{9D3E396A-CCDE-414E-93E5-A560424E15C7}" destId="{D80F1A04-A500-4857-B9B4-5E28A774F408}" srcOrd="1" destOrd="0" presId="urn:microsoft.com/office/officeart/2005/8/layout/hierarchy1"/>
    <dgm:cxn modelId="{82A8C1C2-492A-4FDB-A59A-38AE85A4B858}" type="presParOf" srcId="{9A6B0438-44D2-409B-9814-4FE18B422836}" destId="{DF574E0D-7D18-49BF-9A77-62DAB3C42107}" srcOrd="1" destOrd="0" presId="urn:microsoft.com/office/officeart/2005/8/layout/hierarchy1"/>
    <dgm:cxn modelId="{8CC7D7CA-AE7B-416B-81C4-D79C5B902362}" type="presParOf" srcId="{280F53BD-B4A9-4683-A82A-C4EFA5F4038E}" destId="{B722FB4E-9ADC-4ECC-A04D-7AD02BDC5BBF}" srcOrd="2" destOrd="0" presId="urn:microsoft.com/office/officeart/2005/8/layout/hierarchy1"/>
    <dgm:cxn modelId="{1F78E853-2922-424A-9117-671B017709E2}" type="presParOf" srcId="{280F53BD-B4A9-4683-A82A-C4EFA5F4038E}" destId="{5535EA04-8ACA-4541-A844-A8045F57289C}" srcOrd="3" destOrd="0" presId="urn:microsoft.com/office/officeart/2005/8/layout/hierarchy1"/>
    <dgm:cxn modelId="{B39175CA-2481-45A0-BDFC-8A89007B1119}" type="presParOf" srcId="{5535EA04-8ACA-4541-A844-A8045F57289C}" destId="{78094ECC-A408-431C-9E8D-70A076D3D6FD}" srcOrd="0" destOrd="0" presId="urn:microsoft.com/office/officeart/2005/8/layout/hierarchy1"/>
    <dgm:cxn modelId="{45E3085A-3640-4349-A4EE-E5E28967CE39}" type="presParOf" srcId="{78094ECC-A408-431C-9E8D-70A076D3D6FD}" destId="{CE903BFF-3FA1-40C1-B594-0E7544A2276F}" srcOrd="0" destOrd="0" presId="urn:microsoft.com/office/officeart/2005/8/layout/hierarchy1"/>
    <dgm:cxn modelId="{BB89A37E-CFB3-4CD2-9B7A-5F62236296DE}" type="presParOf" srcId="{78094ECC-A408-431C-9E8D-70A076D3D6FD}" destId="{F90067CC-3B69-4DE0-8A4F-12D8B5475697}" srcOrd="1" destOrd="0" presId="urn:microsoft.com/office/officeart/2005/8/layout/hierarchy1"/>
    <dgm:cxn modelId="{B737FBFF-50E2-4438-A5CE-A081050A0798}" type="presParOf" srcId="{5535EA04-8ACA-4541-A844-A8045F57289C}" destId="{73D23BB7-E2F4-4FE0-A509-865CA827084C}" srcOrd="1" destOrd="0" presId="urn:microsoft.com/office/officeart/2005/8/layout/hierarchy1"/>
    <dgm:cxn modelId="{8A5CA818-2537-45F4-A907-CBE80DD619DA}" type="presParOf" srcId="{51549F10-9162-4E0B-8D69-42D146093880}" destId="{52C0B952-1EB3-4A8F-A40A-FFF282561F7B}" srcOrd="2" destOrd="0" presId="urn:microsoft.com/office/officeart/2005/8/layout/hierarchy1"/>
    <dgm:cxn modelId="{90C8337F-90E8-403D-AF99-5984F4063596}" type="presParOf" srcId="{51549F10-9162-4E0B-8D69-42D146093880}" destId="{6F38EC06-E55C-437F-A9BC-52EADE60B19D}" srcOrd="3" destOrd="0" presId="urn:microsoft.com/office/officeart/2005/8/layout/hierarchy1"/>
    <dgm:cxn modelId="{41C211AD-7D2A-451D-85AA-3368CA3B8C38}" type="presParOf" srcId="{6F38EC06-E55C-437F-A9BC-52EADE60B19D}" destId="{4E63BD12-A6F8-4B2C-A618-895A476F5C94}" srcOrd="0" destOrd="0" presId="urn:microsoft.com/office/officeart/2005/8/layout/hierarchy1"/>
    <dgm:cxn modelId="{1FF1AA4A-81B9-4DFF-994C-08A585E6973B}" type="presParOf" srcId="{4E63BD12-A6F8-4B2C-A618-895A476F5C94}" destId="{1C4F2FF8-BBBC-4380-896C-066B8B94A6D1}" srcOrd="0" destOrd="0" presId="urn:microsoft.com/office/officeart/2005/8/layout/hierarchy1"/>
    <dgm:cxn modelId="{EC5AD223-75E0-461A-8DE4-155BA5935AA5}" type="presParOf" srcId="{4E63BD12-A6F8-4B2C-A618-895A476F5C94}" destId="{186447BC-2267-4BEA-ADDA-632075983477}" srcOrd="1" destOrd="0" presId="urn:microsoft.com/office/officeart/2005/8/layout/hierarchy1"/>
    <dgm:cxn modelId="{3837CD12-102E-40D1-B02C-85231CD4CF7E}" type="presParOf" srcId="{6F38EC06-E55C-437F-A9BC-52EADE60B19D}" destId="{60187ABC-DAEB-4623-A71C-52E79C93AA7B}" srcOrd="1" destOrd="0" presId="urn:microsoft.com/office/officeart/2005/8/layout/hierarchy1"/>
    <dgm:cxn modelId="{4F8EBEBB-C5FA-46D7-B824-F0336851A8DB}" type="presParOf" srcId="{60187ABC-DAEB-4623-A71C-52E79C93AA7B}" destId="{9BFDC9F2-EDA0-4BCC-8B0E-CEED5DE31FDA}" srcOrd="0" destOrd="0" presId="urn:microsoft.com/office/officeart/2005/8/layout/hierarchy1"/>
    <dgm:cxn modelId="{E7A0E1F7-DBEA-443C-B8D2-F06656ED74D3}" type="presParOf" srcId="{60187ABC-DAEB-4623-A71C-52E79C93AA7B}" destId="{DC2B5308-AFD0-474E-B79B-EE964DD68843}" srcOrd="1" destOrd="0" presId="urn:microsoft.com/office/officeart/2005/8/layout/hierarchy1"/>
    <dgm:cxn modelId="{C3E4638E-7925-4CE7-9504-E4C2DC38EDAC}" type="presParOf" srcId="{DC2B5308-AFD0-474E-B79B-EE964DD68843}" destId="{E1AD4B81-D5C9-4679-B52F-A6F0DD8FF408}" srcOrd="0" destOrd="0" presId="urn:microsoft.com/office/officeart/2005/8/layout/hierarchy1"/>
    <dgm:cxn modelId="{2BDDE718-D9DE-43C8-BD8A-A9264F1F02FB}" type="presParOf" srcId="{E1AD4B81-D5C9-4679-B52F-A6F0DD8FF408}" destId="{992A5C1D-72A1-49A1-974F-3E8C63143CE7}" srcOrd="0" destOrd="0" presId="urn:microsoft.com/office/officeart/2005/8/layout/hierarchy1"/>
    <dgm:cxn modelId="{F7CF2F44-0D20-4713-9531-C4B68AE8A070}" type="presParOf" srcId="{E1AD4B81-D5C9-4679-B52F-A6F0DD8FF408}" destId="{61833AC3-E793-435C-B513-392E59490626}" srcOrd="1" destOrd="0" presId="urn:microsoft.com/office/officeart/2005/8/layout/hierarchy1"/>
    <dgm:cxn modelId="{3D735289-7284-4BEA-92C6-BA80B1D80528}" type="presParOf" srcId="{DC2B5308-AFD0-474E-B79B-EE964DD68843}" destId="{B647C13C-58C7-40C8-BE94-0B5D6D6769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8546A-3260-45C1-8D7C-D6173DEF1D68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F139F9-E97B-4B50-BDF0-601156F58DEC}">
      <dgm:prSet phldrT="[Текст]" custT="1"/>
      <dgm:spPr>
        <a:solidFill>
          <a:schemeClr val="tx1"/>
        </a:solidFill>
        <a:ln>
          <a:solidFill>
            <a:schemeClr val="bg1">
              <a:lumMod val="75000"/>
              <a:lumOff val="25000"/>
            </a:schemeClr>
          </a:solidFill>
        </a:ln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Arial Black" pitchFamily="34" charset="0"/>
            </a:rPr>
            <a:t>МЕТАЛЛИЧЕСКАЯ КРИСТ. РЕШЕТКА</a:t>
          </a:r>
          <a:endParaRPr lang="ru-RU" sz="1400" dirty="0">
            <a:solidFill>
              <a:schemeClr val="bg1"/>
            </a:solidFill>
            <a:latin typeface="Arial Black" pitchFamily="34" charset="0"/>
          </a:endParaRPr>
        </a:p>
      </dgm:t>
    </dgm:pt>
    <dgm:pt modelId="{1822D73C-D22E-46AD-ACE3-BDB91843A25C}" type="parTrans" cxnId="{180DC6E9-7868-4AB8-BBBC-FA2806E1F761}">
      <dgm:prSet/>
      <dgm:spPr/>
      <dgm:t>
        <a:bodyPr/>
        <a:lstStyle/>
        <a:p>
          <a:endParaRPr lang="ru-RU"/>
        </a:p>
      </dgm:t>
    </dgm:pt>
    <dgm:pt modelId="{BF2BF2A6-9EE2-435B-ACEA-65E09ACEA1C5}" type="sibTrans" cxnId="{180DC6E9-7868-4AB8-BBBC-FA2806E1F761}">
      <dgm:prSet/>
      <dgm:spPr/>
      <dgm:t>
        <a:bodyPr/>
        <a:lstStyle/>
        <a:p>
          <a:endParaRPr lang="ru-RU"/>
        </a:p>
      </dgm:t>
    </dgm:pt>
    <dgm:pt modelId="{76BCE061-9CD5-42F6-83E9-47A255DFCE92}">
      <dgm:prSet phldrT="[Текст]" custT="1"/>
      <dgm:spPr/>
      <dgm:t>
        <a:bodyPr/>
        <a:lstStyle/>
        <a:p>
          <a:r>
            <a:rPr lang="ru-RU" sz="1800" dirty="0" smtClean="0">
              <a:latin typeface="Arial Black" pitchFamily="34" charset="0"/>
            </a:rPr>
            <a:t>Твердые</a:t>
          </a:r>
        </a:p>
        <a:p>
          <a:r>
            <a:rPr lang="ru-RU" sz="1800" dirty="0" smtClean="0">
              <a:latin typeface="Arial Black" pitchFamily="34" charset="0"/>
            </a:rPr>
            <a:t>(</a:t>
          </a:r>
          <a:r>
            <a:rPr lang="ru-RU" sz="1800" dirty="0" err="1" smtClean="0">
              <a:latin typeface="Arial Black" pitchFamily="34" charset="0"/>
            </a:rPr>
            <a:t>искл</a:t>
          </a:r>
          <a:r>
            <a:rPr lang="ru-RU" sz="1800" dirty="0" smtClean="0">
              <a:latin typeface="Arial Black" pitchFamily="34" charset="0"/>
            </a:rPr>
            <a:t>. </a:t>
          </a:r>
          <a:r>
            <a:rPr lang="en-US" sz="1800" dirty="0" smtClean="0">
              <a:latin typeface="Arial Black" pitchFamily="34" charset="0"/>
            </a:rPr>
            <a:t>Hg)</a:t>
          </a:r>
          <a:endParaRPr lang="ru-RU" sz="1800" dirty="0">
            <a:latin typeface="Arial Black" pitchFamily="34" charset="0"/>
          </a:endParaRPr>
        </a:p>
      </dgm:t>
    </dgm:pt>
    <dgm:pt modelId="{398E3B6E-B202-4889-92BE-E10BED8E896D}" type="parTrans" cxnId="{0571F8E4-70F4-4A62-9CFC-A37429DEF8CB}">
      <dgm:prSet/>
      <dgm:spPr/>
      <dgm:t>
        <a:bodyPr/>
        <a:lstStyle/>
        <a:p>
          <a:endParaRPr lang="ru-RU"/>
        </a:p>
      </dgm:t>
    </dgm:pt>
    <dgm:pt modelId="{B2B93BF9-11A7-48D5-ACCF-2341DA9A026A}" type="sibTrans" cxnId="{0571F8E4-70F4-4A62-9CFC-A37429DEF8CB}">
      <dgm:prSet/>
      <dgm:spPr/>
      <dgm:t>
        <a:bodyPr/>
        <a:lstStyle/>
        <a:p>
          <a:endParaRPr lang="ru-RU"/>
        </a:p>
      </dgm:t>
    </dgm:pt>
    <dgm:pt modelId="{DC077C1E-BD69-4A56-9D57-684F366F99E6}">
      <dgm:prSet phldrT="[Текст]" custT="1"/>
      <dgm:spPr/>
      <dgm:t>
        <a:bodyPr/>
        <a:lstStyle/>
        <a:p>
          <a:r>
            <a:rPr lang="ru-RU" sz="1800" dirty="0" smtClean="0">
              <a:latin typeface="Arial Black" pitchFamily="34" charset="0"/>
            </a:rPr>
            <a:t>Теплопроводность</a:t>
          </a:r>
          <a:endParaRPr lang="ru-RU" sz="1800" dirty="0">
            <a:latin typeface="Arial Black" pitchFamily="34" charset="0"/>
          </a:endParaRPr>
        </a:p>
      </dgm:t>
    </dgm:pt>
    <dgm:pt modelId="{1B62B1F5-885F-47A0-B415-4335558142E2}" type="parTrans" cxnId="{ECF69ACA-E97B-4BB0-82B4-3F91DDDAFA5C}">
      <dgm:prSet/>
      <dgm:spPr/>
      <dgm:t>
        <a:bodyPr/>
        <a:lstStyle/>
        <a:p>
          <a:endParaRPr lang="ru-RU"/>
        </a:p>
      </dgm:t>
    </dgm:pt>
    <dgm:pt modelId="{4A9D5857-15C2-4975-A2C8-1D582AEC2EC3}" type="sibTrans" cxnId="{ECF69ACA-E97B-4BB0-82B4-3F91DDDAFA5C}">
      <dgm:prSet/>
      <dgm:spPr/>
      <dgm:t>
        <a:bodyPr/>
        <a:lstStyle/>
        <a:p>
          <a:endParaRPr lang="ru-RU"/>
        </a:p>
      </dgm:t>
    </dgm:pt>
    <dgm:pt modelId="{98431C52-9614-4E9F-8BD1-E802A2FEBA84}">
      <dgm:prSet phldrT="[Текст]" custT="1"/>
      <dgm:spPr/>
      <dgm:t>
        <a:bodyPr/>
        <a:lstStyle/>
        <a:p>
          <a:r>
            <a:rPr lang="ru-RU" sz="1800" dirty="0" smtClean="0">
              <a:latin typeface="Arial Black" pitchFamily="34" charset="0"/>
            </a:rPr>
            <a:t>Электропроводность</a:t>
          </a:r>
          <a:endParaRPr lang="ru-RU" sz="1800" dirty="0">
            <a:latin typeface="Arial Black" pitchFamily="34" charset="0"/>
          </a:endParaRPr>
        </a:p>
      </dgm:t>
    </dgm:pt>
    <dgm:pt modelId="{6306DE33-BBE0-4712-BE75-8C748138970D}" type="parTrans" cxnId="{753E6102-EDEF-41E8-8FE0-8EED0AEFE507}">
      <dgm:prSet/>
      <dgm:spPr/>
      <dgm:t>
        <a:bodyPr/>
        <a:lstStyle/>
        <a:p>
          <a:endParaRPr lang="ru-RU"/>
        </a:p>
      </dgm:t>
    </dgm:pt>
    <dgm:pt modelId="{9626FE3F-6886-4817-B7C2-EA767578BF33}" type="sibTrans" cxnId="{753E6102-EDEF-41E8-8FE0-8EED0AEFE507}">
      <dgm:prSet/>
      <dgm:spPr/>
      <dgm:t>
        <a:bodyPr/>
        <a:lstStyle/>
        <a:p>
          <a:endParaRPr lang="ru-RU"/>
        </a:p>
      </dgm:t>
    </dgm:pt>
    <dgm:pt modelId="{7078935D-70BE-44EB-8A91-0C2B1C3CF934}">
      <dgm:prSet phldrT="[Текст]" custT="1"/>
      <dgm:spPr/>
      <dgm:t>
        <a:bodyPr/>
        <a:lstStyle/>
        <a:p>
          <a:pPr algn="l"/>
          <a:endParaRPr lang="ru-RU" sz="1400" dirty="0" smtClean="0">
            <a:latin typeface="Arial Black" pitchFamily="34" charset="0"/>
          </a:endParaRPr>
        </a:p>
        <a:p>
          <a:pPr algn="ctr"/>
          <a:r>
            <a:rPr lang="ru-RU" sz="1800" dirty="0" smtClean="0">
              <a:latin typeface="Arial Black" pitchFamily="34" charset="0"/>
            </a:rPr>
            <a:t>Металлический блеск </a:t>
          </a:r>
          <a:endParaRPr lang="en-US" sz="1800" dirty="0" smtClean="0">
            <a:latin typeface="Arial Black" pitchFamily="34" charset="0"/>
          </a:endParaRPr>
        </a:p>
        <a:p>
          <a:pPr algn="ctr"/>
          <a:endParaRPr lang="ru-RU" sz="900" dirty="0"/>
        </a:p>
      </dgm:t>
    </dgm:pt>
    <dgm:pt modelId="{31F30B44-FD43-4B41-8CCD-CACF77ABE516}" type="parTrans" cxnId="{7E49E4FB-2DF4-4E3A-B06A-2A8204F55FCF}">
      <dgm:prSet/>
      <dgm:spPr/>
      <dgm:t>
        <a:bodyPr/>
        <a:lstStyle/>
        <a:p>
          <a:endParaRPr lang="ru-RU"/>
        </a:p>
      </dgm:t>
    </dgm:pt>
    <dgm:pt modelId="{F5B77462-8BAC-4B46-B968-482EEA0FD7D6}" type="sibTrans" cxnId="{7E49E4FB-2DF4-4E3A-B06A-2A8204F55FCF}">
      <dgm:prSet/>
      <dgm:spPr/>
      <dgm:t>
        <a:bodyPr/>
        <a:lstStyle/>
        <a:p>
          <a:endParaRPr lang="ru-RU"/>
        </a:p>
      </dgm:t>
    </dgm:pt>
    <dgm:pt modelId="{EA83FE0A-23D4-48D0-AEE7-2402C8D31897}">
      <dgm:prSet phldrT="[Текст]" custT="1"/>
      <dgm:spPr/>
      <dgm:t>
        <a:bodyPr/>
        <a:lstStyle/>
        <a:p>
          <a:endParaRPr lang="ru-RU" sz="1200" dirty="0" smtClean="0">
            <a:latin typeface="Arial Black" pitchFamily="34" charset="0"/>
          </a:endParaRPr>
        </a:p>
        <a:p>
          <a:r>
            <a:rPr lang="ru-RU" sz="1800" dirty="0" smtClean="0">
              <a:latin typeface="Arial Black" pitchFamily="34" charset="0"/>
            </a:rPr>
            <a:t>Высокая</a:t>
          </a:r>
          <a:endParaRPr lang="en-US" sz="1800" dirty="0" smtClean="0">
            <a:latin typeface="Arial Black" pitchFamily="34" charset="0"/>
          </a:endParaRPr>
        </a:p>
        <a:p>
          <a:r>
            <a:rPr lang="en-US" sz="1800" dirty="0" smtClean="0">
              <a:latin typeface="Arial Black" pitchFamily="34" charset="0"/>
            </a:rPr>
            <a:t>t˚</a:t>
          </a:r>
          <a:r>
            <a:rPr lang="ru-RU" sz="1800" dirty="0" smtClean="0">
              <a:latin typeface="Arial Black" pitchFamily="34" charset="0"/>
            </a:rPr>
            <a:t>плавления</a:t>
          </a:r>
          <a:endParaRPr lang="en-US" sz="1800" dirty="0" smtClean="0">
            <a:latin typeface="Arial Black" pitchFamily="34" charset="0"/>
          </a:endParaRPr>
        </a:p>
        <a:p>
          <a:r>
            <a:rPr lang="en-US" sz="1000" dirty="0" smtClean="0"/>
            <a:t> </a:t>
          </a:r>
          <a:r>
            <a:rPr lang="ru-RU" sz="1000" dirty="0" smtClean="0"/>
            <a:t> </a:t>
          </a:r>
          <a:endParaRPr lang="en-US" sz="1000" dirty="0" smtClean="0"/>
        </a:p>
        <a:p>
          <a:endParaRPr lang="ru-RU" sz="1000" dirty="0"/>
        </a:p>
      </dgm:t>
    </dgm:pt>
    <dgm:pt modelId="{E0CF7A73-05F3-439B-8B39-323589694678}" type="parTrans" cxnId="{B0A5182F-3D15-4229-9F49-F060C42F1E8A}">
      <dgm:prSet/>
      <dgm:spPr/>
      <dgm:t>
        <a:bodyPr/>
        <a:lstStyle/>
        <a:p>
          <a:endParaRPr lang="ru-RU"/>
        </a:p>
      </dgm:t>
    </dgm:pt>
    <dgm:pt modelId="{86ED9EE9-D07C-450A-89F2-F5E039411F33}" type="sibTrans" cxnId="{B0A5182F-3D15-4229-9F49-F060C42F1E8A}">
      <dgm:prSet/>
      <dgm:spPr/>
      <dgm:t>
        <a:bodyPr/>
        <a:lstStyle/>
        <a:p>
          <a:endParaRPr lang="ru-RU"/>
        </a:p>
      </dgm:t>
    </dgm:pt>
    <dgm:pt modelId="{CE00330A-4310-4B2C-B9AF-C617FF746BC4}">
      <dgm:prSet custT="1"/>
      <dgm:spPr/>
      <dgm:t>
        <a:bodyPr/>
        <a:lstStyle/>
        <a:p>
          <a:r>
            <a:rPr lang="ru-RU" sz="1800" dirty="0" smtClean="0">
              <a:latin typeface="Arial Black" pitchFamily="34" charset="0"/>
            </a:rPr>
            <a:t>Пластичность</a:t>
          </a:r>
          <a:endParaRPr lang="ru-RU" sz="1800" dirty="0">
            <a:latin typeface="Arial Black" pitchFamily="34" charset="0"/>
          </a:endParaRPr>
        </a:p>
      </dgm:t>
    </dgm:pt>
    <dgm:pt modelId="{CA3C13CA-13C2-420E-AECB-8F3419854305}" type="parTrans" cxnId="{00D285CE-0B6E-413B-90EC-8364759CA359}">
      <dgm:prSet/>
      <dgm:spPr/>
      <dgm:t>
        <a:bodyPr/>
        <a:lstStyle/>
        <a:p>
          <a:endParaRPr lang="ru-RU"/>
        </a:p>
      </dgm:t>
    </dgm:pt>
    <dgm:pt modelId="{524BEE2B-D9B6-47A8-971B-A405816FFBED}" type="sibTrans" cxnId="{00D285CE-0B6E-413B-90EC-8364759CA359}">
      <dgm:prSet/>
      <dgm:spPr/>
      <dgm:t>
        <a:bodyPr/>
        <a:lstStyle/>
        <a:p>
          <a:endParaRPr lang="ru-RU"/>
        </a:p>
      </dgm:t>
    </dgm:pt>
    <dgm:pt modelId="{B40297FF-9B54-4F15-9C9E-548410B076D4}" type="pres">
      <dgm:prSet presAssocID="{4318546A-3260-45C1-8D7C-D6173DEF1D6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D6D15A-326A-4C6F-8198-1688BE386EA6}" type="pres">
      <dgm:prSet presAssocID="{70F139F9-E97B-4B50-BDF0-601156F58DEC}" presName="centerShape" presStyleLbl="node0" presStyleIdx="0" presStyleCnt="1"/>
      <dgm:spPr/>
      <dgm:t>
        <a:bodyPr/>
        <a:lstStyle/>
        <a:p>
          <a:endParaRPr lang="ru-RU"/>
        </a:p>
      </dgm:t>
    </dgm:pt>
    <dgm:pt modelId="{5A68122C-C0BF-4DF8-A3C0-DAAAE19EFF53}" type="pres">
      <dgm:prSet presAssocID="{398E3B6E-B202-4889-92BE-E10BED8E896D}" presName="Name9" presStyleLbl="parChTrans1D2" presStyleIdx="0" presStyleCnt="6"/>
      <dgm:spPr/>
    </dgm:pt>
    <dgm:pt modelId="{8D40504D-DA0A-4000-83A5-E61F475BCB21}" type="pres">
      <dgm:prSet presAssocID="{398E3B6E-B202-4889-92BE-E10BED8E896D}" presName="connTx" presStyleLbl="parChTrans1D2" presStyleIdx="0" presStyleCnt="6"/>
      <dgm:spPr/>
    </dgm:pt>
    <dgm:pt modelId="{CC83DFEE-97E3-4223-B40A-BA17CEB000C1}" type="pres">
      <dgm:prSet presAssocID="{76BCE061-9CD5-42F6-83E9-47A255DFCE92}" presName="node" presStyleLbl="node1" presStyleIdx="0" presStyleCnt="6" custScaleX="207878" custScaleY="57206">
        <dgm:presLayoutVars>
          <dgm:bulletEnabled val="1"/>
        </dgm:presLayoutVars>
      </dgm:prSet>
      <dgm:spPr/>
    </dgm:pt>
    <dgm:pt modelId="{E1A3A698-0024-4B0C-A311-610F4E1C093B}" type="pres">
      <dgm:prSet presAssocID="{CA3C13CA-13C2-420E-AECB-8F3419854305}" presName="Name9" presStyleLbl="parChTrans1D2" presStyleIdx="1" presStyleCnt="6"/>
      <dgm:spPr/>
    </dgm:pt>
    <dgm:pt modelId="{8EC95697-957A-48D5-AAA3-DEA8AB95BAB2}" type="pres">
      <dgm:prSet presAssocID="{CA3C13CA-13C2-420E-AECB-8F3419854305}" presName="connTx" presStyleLbl="parChTrans1D2" presStyleIdx="1" presStyleCnt="6"/>
      <dgm:spPr/>
    </dgm:pt>
    <dgm:pt modelId="{5A2DACCD-C0C8-4841-94BC-683ABE3C8C49}" type="pres">
      <dgm:prSet presAssocID="{CE00330A-4310-4B2C-B9AF-C617FF746BC4}" presName="node" presStyleLbl="node1" presStyleIdx="1" presStyleCnt="6" custScaleX="201890" custScaleY="72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A4236-94F8-4996-843D-42C3355A32D6}" type="pres">
      <dgm:prSet presAssocID="{1B62B1F5-885F-47A0-B415-4335558142E2}" presName="Name9" presStyleLbl="parChTrans1D2" presStyleIdx="2" presStyleCnt="6"/>
      <dgm:spPr/>
    </dgm:pt>
    <dgm:pt modelId="{34F81EDD-E4ED-4D9F-823B-E464FE0FDE92}" type="pres">
      <dgm:prSet presAssocID="{1B62B1F5-885F-47A0-B415-4335558142E2}" presName="connTx" presStyleLbl="parChTrans1D2" presStyleIdx="2" presStyleCnt="6"/>
      <dgm:spPr/>
    </dgm:pt>
    <dgm:pt modelId="{8711ACA4-5953-4D37-BF5D-3021D62D3D3E}" type="pres">
      <dgm:prSet presAssocID="{DC077C1E-BD69-4A56-9D57-684F366F99E6}" presName="node" presStyleLbl="node1" presStyleIdx="2" presStyleCnt="6" custScaleX="222604" custScaleY="75485">
        <dgm:presLayoutVars>
          <dgm:bulletEnabled val="1"/>
        </dgm:presLayoutVars>
      </dgm:prSet>
      <dgm:spPr/>
    </dgm:pt>
    <dgm:pt modelId="{8301C43E-AFC8-480A-87C3-7C1967A9C3B6}" type="pres">
      <dgm:prSet presAssocID="{6306DE33-BBE0-4712-BE75-8C748138970D}" presName="Name9" presStyleLbl="parChTrans1D2" presStyleIdx="3" presStyleCnt="6"/>
      <dgm:spPr/>
    </dgm:pt>
    <dgm:pt modelId="{39BA61E5-125F-4B51-B4D6-B1169303C651}" type="pres">
      <dgm:prSet presAssocID="{6306DE33-BBE0-4712-BE75-8C748138970D}" presName="connTx" presStyleLbl="parChTrans1D2" presStyleIdx="3" presStyleCnt="6"/>
      <dgm:spPr/>
    </dgm:pt>
    <dgm:pt modelId="{9E8E588F-AE95-4D13-827D-DA29C6E75848}" type="pres">
      <dgm:prSet presAssocID="{98431C52-9614-4E9F-8BD1-E802A2FEBA84}" presName="node" presStyleLbl="node1" presStyleIdx="3" presStyleCnt="6" custScaleX="246944" custScaleY="65959">
        <dgm:presLayoutVars>
          <dgm:bulletEnabled val="1"/>
        </dgm:presLayoutVars>
      </dgm:prSet>
      <dgm:spPr/>
    </dgm:pt>
    <dgm:pt modelId="{2E2CD6B2-A3E2-41B6-B14A-7DB1DED056BD}" type="pres">
      <dgm:prSet presAssocID="{31F30B44-FD43-4B41-8CCD-CACF77ABE516}" presName="Name9" presStyleLbl="parChTrans1D2" presStyleIdx="4" presStyleCnt="6"/>
      <dgm:spPr/>
    </dgm:pt>
    <dgm:pt modelId="{E581B625-BD34-4AB8-9B5E-F988C1389B79}" type="pres">
      <dgm:prSet presAssocID="{31F30B44-FD43-4B41-8CCD-CACF77ABE516}" presName="connTx" presStyleLbl="parChTrans1D2" presStyleIdx="4" presStyleCnt="6"/>
      <dgm:spPr/>
    </dgm:pt>
    <dgm:pt modelId="{AF2B1FF2-E14F-4ED0-95EF-196BA121A64F}" type="pres">
      <dgm:prSet presAssocID="{7078935D-70BE-44EB-8A91-0C2B1C3CF934}" presName="node" presStyleLbl="node1" presStyleIdx="4" presStyleCnt="6" custScaleX="219313" custScaleY="75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C654A-B2D1-472E-9744-E2A2BE829CFD}" type="pres">
      <dgm:prSet presAssocID="{E0CF7A73-05F3-439B-8B39-323589694678}" presName="Name9" presStyleLbl="parChTrans1D2" presStyleIdx="5" presStyleCnt="6"/>
      <dgm:spPr/>
    </dgm:pt>
    <dgm:pt modelId="{ABD69CB3-C8E0-4934-849F-1743356107E5}" type="pres">
      <dgm:prSet presAssocID="{E0CF7A73-05F3-439B-8B39-323589694678}" presName="connTx" presStyleLbl="parChTrans1D2" presStyleIdx="5" presStyleCnt="6"/>
      <dgm:spPr/>
    </dgm:pt>
    <dgm:pt modelId="{DB210A45-893D-4E4F-A69A-61230C955485}" type="pres">
      <dgm:prSet presAssocID="{EA83FE0A-23D4-48D0-AEE7-2402C8D31897}" presName="node" presStyleLbl="node1" presStyleIdx="5" presStyleCnt="6" custScaleX="202597" custScaleY="72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FEEDEA-40C6-4AB2-81C6-F6B2F595844D}" type="presOf" srcId="{E0CF7A73-05F3-439B-8B39-323589694678}" destId="{ABD69CB3-C8E0-4934-849F-1743356107E5}" srcOrd="1" destOrd="0" presId="urn:microsoft.com/office/officeart/2005/8/layout/radial1"/>
    <dgm:cxn modelId="{DC819E90-CBC2-4F5C-B3F1-CA5C8F1DA4DF}" type="presOf" srcId="{1B62B1F5-885F-47A0-B415-4335558142E2}" destId="{BB0A4236-94F8-4996-843D-42C3355A32D6}" srcOrd="0" destOrd="0" presId="urn:microsoft.com/office/officeart/2005/8/layout/radial1"/>
    <dgm:cxn modelId="{7E49E4FB-2DF4-4E3A-B06A-2A8204F55FCF}" srcId="{70F139F9-E97B-4B50-BDF0-601156F58DEC}" destId="{7078935D-70BE-44EB-8A91-0C2B1C3CF934}" srcOrd="4" destOrd="0" parTransId="{31F30B44-FD43-4B41-8CCD-CACF77ABE516}" sibTransId="{F5B77462-8BAC-4B46-B968-482EEA0FD7D6}"/>
    <dgm:cxn modelId="{754DBAAA-DFF3-4749-91BA-5C39DC1EFDB2}" type="presOf" srcId="{E0CF7A73-05F3-439B-8B39-323589694678}" destId="{4E5C654A-B2D1-472E-9744-E2A2BE829CFD}" srcOrd="0" destOrd="0" presId="urn:microsoft.com/office/officeart/2005/8/layout/radial1"/>
    <dgm:cxn modelId="{6F6E6AF3-FA35-4345-9A88-A2575EA29CEE}" type="presOf" srcId="{70F139F9-E97B-4B50-BDF0-601156F58DEC}" destId="{EBD6D15A-326A-4C6F-8198-1688BE386EA6}" srcOrd="0" destOrd="0" presId="urn:microsoft.com/office/officeart/2005/8/layout/radial1"/>
    <dgm:cxn modelId="{528553D6-C19B-4EF6-9A25-BA489B8D04A8}" type="presOf" srcId="{398E3B6E-B202-4889-92BE-E10BED8E896D}" destId="{8D40504D-DA0A-4000-83A5-E61F475BCB21}" srcOrd="1" destOrd="0" presId="urn:microsoft.com/office/officeart/2005/8/layout/radial1"/>
    <dgm:cxn modelId="{753E6102-EDEF-41E8-8FE0-8EED0AEFE507}" srcId="{70F139F9-E97B-4B50-BDF0-601156F58DEC}" destId="{98431C52-9614-4E9F-8BD1-E802A2FEBA84}" srcOrd="3" destOrd="0" parTransId="{6306DE33-BBE0-4712-BE75-8C748138970D}" sibTransId="{9626FE3F-6886-4817-B7C2-EA767578BF33}"/>
    <dgm:cxn modelId="{FB828345-872A-43CB-9C38-E1A1D98511CE}" type="presOf" srcId="{CE00330A-4310-4B2C-B9AF-C617FF746BC4}" destId="{5A2DACCD-C0C8-4841-94BC-683ABE3C8C49}" srcOrd="0" destOrd="0" presId="urn:microsoft.com/office/officeart/2005/8/layout/radial1"/>
    <dgm:cxn modelId="{7E4BA23F-2BFC-4295-A70C-3283AB7C541D}" type="presOf" srcId="{76BCE061-9CD5-42F6-83E9-47A255DFCE92}" destId="{CC83DFEE-97E3-4223-B40A-BA17CEB000C1}" srcOrd="0" destOrd="0" presId="urn:microsoft.com/office/officeart/2005/8/layout/radial1"/>
    <dgm:cxn modelId="{ECF69ACA-E97B-4BB0-82B4-3F91DDDAFA5C}" srcId="{70F139F9-E97B-4B50-BDF0-601156F58DEC}" destId="{DC077C1E-BD69-4A56-9D57-684F366F99E6}" srcOrd="2" destOrd="0" parTransId="{1B62B1F5-885F-47A0-B415-4335558142E2}" sibTransId="{4A9D5857-15C2-4975-A2C8-1D582AEC2EC3}"/>
    <dgm:cxn modelId="{430DC31F-D1AD-4A0D-8FDF-61A5C2D67704}" type="presOf" srcId="{6306DE33-BBE0-4712-BE75-8C748138970D}" destId="{39BA61E5-125F-4B51-B4D6-B1169303C651}" srcOrd="1" destOrd="0" presId="urn:microsoft.com/office/officeart/2005/8/layout/radial1"/>
    <dgm:cxn modelId="{F4428BF0-D303-469F-B505-6A82288AB977}" type="presOf" srcId="{7078935D-70BE-44EB-8A91-0C2B1C3CF934}" destId="{AF2B1FF2-E14F-4ED0-95EF-196BA121A64F}" srcOrd="0" destOrd="0" presId="urn:microsoft.com/office/officeart/2005/8/layout/radial1"/>
    <dgm:cxn modelId="{B59C4C88-FFDA-4691-B1AC-8CCCE3F6C0D3}" type="presOf" srcId="{398E3B6E-B202-4889-92BE-E10BED8E896D}" destId="{5A68122C-C0BF-4DF8-A3C0-DAAAE19EFF53}" srcOrd="0" destOrd="0" presId="urn:microsoft.com/office/officeart/2005/8/layout/radial1"/>
    <dgm:cxn modelId="{019B4999-8A86-4BC8-82C6-D0306AA5F6A0}" type="presOf" srcId="{EA83FE0A-23D4-48D0-AEE7-2402C8D31897}" destId="{DB210A45-893D-4E4F-A69A-61230C955485}" srcOrd="0" destOrd="0" presId="urn:microsoft.com/office/officeart/2005/8/layout/radial1"/>
    <dgm:cxn modelId="{BBD79CE1-C2CD-4773-BECF-27480C2A15EC}" type="presOf" srcId="{CA3C13CA-13C2-420E-AECB-8F3419854305}" destId="{E1A3A698-0024-4B0C-A311-610F4E1C093B}" srcOrd="0" destOrd="0" presId="urn:microsoft.com/office/officeart/2005/8/layout/radial1"/>
    <dgm:cxn modelId="{00D285CE-0B6E-413B-90EC-8364759CA359}" srcId="{70F139F9-E97B-4B50-BDF0-601156F58DEC}" destId="{CE00330A-4310-4B2C-B9AF-C617FF746BC4}" srcOrd="1" destOrd="0" parTransId="{CA3C13CA-13C2-420E-AECB-8F3419854305}" sibTransId="{524BEE2B-D9B6-47A8-971B-A405816FFBED}"/>
    <dgm:cxn modelId="{73D498D4-4360-447F-B381-091D3266757B}" type="presOf" srcId="{1B62B1F5-885F-47A0-B415-4335558142E2}" destId="{34F81EDD-E4ED-4D9F-823B-E464FE0FDE92}" srcOrd="1" destOrd="0" presId="urn:microsoft.com/office/officeart/2005/8/layout/radial1"/>
    <dgm:cxn modelId="{4A99F550-EAC5-4834-8383-89D46E47206A}" type="presOf" srcId="{6306DE33-BBE0-4712-BE75-8C748138970D}" destId="{8301C43E-AFC8-480A-87C3-7C1967A9C3B6}" srcOrd="0" destOrd="0" presId="urn:microsoft.com/office/officeart/2005/8/layout/radial1"/>
    <dgm:cxn modelId="{98B589E3-4B25-4BD6-82D9-2CDB5D1FCD87}" type="presOf" srcId="{98431C52-9614-4E9F-8BD1-E802A2FEBA84}" destId="{9E8E588F-AE95-4D13-827D-DA29C6E75848}" srcOrd="0" destOrd="0" presId="urn:microsoft.com/office/officeart/2005/8/layout/radial1"/>
    <dgm:cxn modelId="{25CB62DE-7950-4F3D-B532-617D6A9862AA}" type="presOf" srcId="{CA3C13CA-13C2-420E-AECB-8F3419854305}" destId="{8EC95697-957A-48D5-AAA3-DEA8AB95BAB2}" srcOrd="1" destOrd="0" presId="urn:microsoft.com/office/officeart/2005/8/layout/radial1"/>
    <dgm:cxn modelId="{B0A5182F-3D15-4229-9F49-F060C42F1E8A}" srcId="{70F139F9-E97B-4B50-BDF0-601156F58DEC}" destId="{EA83FE0A-23D4-48D0-AEE7-2402C8D31897}" srcOrd="5" destOrd="0" parTransId="{E0CF7A73-05F3-439B-8B39-323589694678}" sibTransId="{86ED9EE9-D07C-450A-89F2-F5E039411F33}"/>
    <dgm:cxn modelId="{FAFE55C6-266A-43E1-8394-8E150E9AD112}" type="presOf" srcId="{4318546A-3260-45C1-8D7C-D6173DEF1D68}" destId="{B40297FF-9B54-4F15-9C9E-548410B076D4}" srcOrd="0" destOrd="0" presId="urn:microsoft.com/office/officeart/2005/8/layout/radial1"/>
    <dgm:cxn modelId="{0571F8E4-70F4-4A62-9CFC-A37429DEF8CB}" srcId="{70F139F9-E97B-4B50-BDF0-601156F58DEC}" destId="{76BCE061-9CD5-42F6-83E9-47A255DFCE92}" srcOrd="0" destOrd="0" parTransId="{398E3B6E-B202-4889-92BE-E10BED8E896D}" sibTransId="{B2B93BF9-11A7-48D5-ACCF-2341DA9A026A}"/>
    <dgm:cxn modelId="{3ED12239-DBB4-4528-9B68-F45E9408241C}" type="presOf" srcId="{31F30B44-FD43-4B41-8CCD-CACF77ABE516}" destId="{2E2CD6B2-A3E2-41B6-B14A-7DB1DED056BD}" srcOrd="0" destOrd="0" presId="urn:microsoft.com/office/officeart/2005/8/layout/radial1"/>
    <dgm:cxn modelId="{B25E134B-0DD9-4ACE-9183-338478B490D9}" type="presOf" srcId="{31F30B44-FD43-4B41-8CCD-CACF77ABE516}" destId="{E581B625-BD34-4AB8-9B5E-F988C1389B79}" srcOrd="1" destOrd="0" presId="urn:microsoft.com/office/officeart/2005/8/layout/radial1"/>
    <dgm:cxn modelId="{F10927D9-6654-450E-BE62-D1F582661ECA}" type="presOf" srcId="{DC077C1E-BD69-4A56-9D57-684F366F99E6}" destId="{8711ACA4-5953-4D37-BF5D-3021D62D3D3E}" srcOrd="0" destOrd="0" presId="urn:microsoft.com/office/officeart/2005/8/layout/radial1"/>
    <dgm:cxn modelId="{180DC6E9-7868-4AB8-BBBC-FA2806E1F761}" srcId="{4318546A-3260-45C1-8D7C-D6173DEF1D68}" destId="{70F139F9-E97B-4B50-BDF0-601156F58DEC}" srcOrd="0" destOrd="0" parTransId="{1822D73C-D22E-46AD-ACE3-BDB91843A25C}" sibTransId="{BF2BF2A6-9EE2-435B-ACEA-65E09ACEA1C5}"/>
    <dgm:cxn modelId="{F1394940-02CC-4698-ABEA-917E86DC8491}" type="presParOf" srcId="{B40297FF-9B54-4F15-9C9E-548410B076D4}" destId="{EBD6D15A-326A-4C6F-8198-1688BE386EA6}" srcOrd="0" destOrd="0" presId="urn:microsoft.com/office/officeart/2005/8/layout/radial1"/>
    <dgm:cxn modelId="{F399CC2C-0A3C-4D2D-9F3A-B00442489485}" type="presParOf" srcId="{B40297FF-9B54-4F15-9C9E-548410B076D4}" destId="{5A68122C-C0BF-4DF8-A3C0-DAAAE19EFF53}" srcOrd="1" destOrd="0" presId="urn:microsoft.com/office/officeart/2005/8/layout/radial1"/>
    <dgm:cxn modelId="{13D69820-2013-4315-BBA0-32593A95299C}" type="presParOf" srcId="{5A68122C-C0BF-4DF8-A3C0-DAAAE19EFF53}" destId="{8D40504D-DA0A-4000-83A5-E61F475BCB21}" srcOrd="0" destOrd="0" presId="urn:microsoft.com/office/officeart/2005/8/layout/radial1"/>
    <dgm:cxn modelId="{1B0E472F-D282-405A-86EF-7C7B62F80D3C}" type="presParOf" srcId="{B40297FF-9B54-4F15-9C9E-548410B076D4}" destId="{CC83DFEE-97E3-4223-B40A-BA17CEB000C1}" srcOrd="2" destOrd="0" presId="urn:microsoft.com/office/officeart/2005/8/layout/radial1"/>
    <dgm:cxn modelId="{1DE94491-A854-4D2F-8F90-BB2CE8505D53}" type="presParOf" srcId="{B40297FF-9B54-4F15-9C9E-548410B076D4}" destId="{E1A3A698-0024-4B0C-A311-610F4E1C093B}" srcOrd="3" destOrd="0" presId="urn:microsoft.com/office/officeart/2005/8/layout/radial1"/>
    <dgm:cxn modelId="{8CA45A7A-93D3-4F63-9FCB-5EFEE3C014E7}" type="presParOf" srcId="{E1A3A698-0024-4B0C-A311-610F4E1C093B}" destId="{8EC95697-957A-48D5-AAA3-DEA8AB95BAB2}" srcOrd="0" destOrd="0" presId="urn:microsoft.com/office/officeart/2005/8/layout/radial1"/>
    <dgm:cxn modelId="{4242B21B-420D-4AC1-B241-27EABFAE5BFE}" type="presParOf" srcId="{B40297FF-9B54-4F15-9C9E-548410B076D4}" destId="{5A2DACCD-C0C8-4841-94BC-683ABE3C8C49}" srcOrd="4" destOrd="0" presId="urn:microsoft.com/office/officeart/2005/8/layout/radial1"/>
    <dgm:cxn modelId="{F779F21E-B819-4B3B-8FBE-A1A0EF2EE534}" type="presParOf" srcId="{B40297FF-9B54-4F15-9C9E-548410B076D4}" destId="{BB0A4236-94F8-4996-843D-42C3355A32D6}" srcOrd="5" destOrd="0" presId="urn:microsoft.com/office/officeart/2005/8/layout/radial1"/>
    <dgm:cxn modelId="{1BEA4AC6-1974-4E0A-BF41-A12CDDFE1A5E}" type="presParOf" srcId="{BB0A4236-94F8-4996-843D-42C3355A32D6}" destId="{34F81EDD-E4ED-4D9F-823B-E464FE0FDE92}" srcOrd="0" destOrd="0" presId="urn:microsoft.com/office/officeart/2005/8/layout/radial1"/>
    <dgm:cxn modelId="{073C947C-2322-4A53-A0D6-0C64653D65C2}" type="presParOf" srcId="{B40297FF-9B54-4F15-9C9E-548410B076D4}" destId="{8711ACA4-5953-4D37-BF5D-3021D62D3D3E}" srcOrd="6" destOrd="0" presId="urn:microsoft.com/office/officeart/2005/8/layout/radial1"/>
    <dgm:cxn modelId="{C09A9FA1-2A82-47F6-9ADB-FCFB46292004}" type="presParOf" srcId="{B40297FF-9B54-4F15-9C9E-548410B076D4}" destId="{8301C43E-AFC8-480A-87C3-7C1967A9C3B6}" srcOrd="7" destOrd="0" presId="urn:microsoft.com/office/officeart/2005/8/layout/radial1"/>
    <dgm:cxn modelId="{492A52CF-DB84-412A-BC89-34B3187D6C1B}" type="presParOf" srcId="{8301C43E-AFC8-480A-87C3-7C1967A9C3B6}" destId="{39BA61E5-125F-4B51-B4D6-B1169303C651}" srcOrd="0" destOrd="0" presId="urn:microsoft.com/office/officeart/2005/8/layout/radial1"/>
    <dgm:cxn modelId="{11CB0D01-CD81-48C2-93F4-BCBBEC10DC36}" type="presParOf" srcId="{B40297FF-9B54-4F15-9C9E-548410B076D4}" destId="{9E8E588F-AE95-4D13-827D-DA29C6E75848}" srcOrd="8" destOrd="0" presId="urn:microsoft.com/office/officeart/2005/8/layout/radial1"/>
    <dgm:cxn modelId="{2953812D-AB42-4254-8340-13B676557828}" type="presParOf" srcId="{B40297FF-9B54-4F15-9C9E-548410B076D4}" destId="{2E2CD6B2-A3E2-41B6-B14A-7DB1DED056BD}" srcOrd="9" destOrd="0" presId="urn:microsoft.com/office/officeart/2005/8/layout/radial1"/>
    <dgm:cxn modelId="{57F7AC24-EE49-4F03-901D-E4C2C464EBAB}" type="presParOf" srcId="{2E2CD6B2-A3E2-41B6-B14A-7DB1DED056BD}" destId="{E581B625-BD34-4AB8-9B5E-F988C1389B79}" srcOrd="0" destOrd="0" presId="urn:microsoft.com/office/officeart/2005/8/layout/radial1"/>
    <dgm:cxn modelId="{4F47FE0E-3F92-4A9F-ABAF-D93C108AD7ED}" type="presParOf" srcId="{B40297FF-9B54-4F15-9C9E-548410B076D4}" destId="{AF2B1FF2-E14F-4ED0-95EF-196BA121A64F}" srcOrd="10" destOrd="0" presId="urn:microsoft.com/office/officeart/2005/8/layout/radial1"/>
    <dgm:cxn modelId="{535676AD-C481-4156-AECB-C3F5F1EB170C}" type="presParOf" srcId="{B40297FF-9B54-4F15-9C9E-548410B076D4}" destId="{4E5C654A-B2D1-472E-9744-E2A2BE829CFD}" srcOrd="11" destOrd="0" presId="urn:microsoft.com/office/officeart/2005/8/layout/radial1"/>
    <dgm:cxn modelId="{DE81D48A-5F5F-4CEB-8965-E41F138C5DE3}" type="presParOf" srcId="{4E5C654A-B2D1-472E-9744-E2A2BE829CFD}" destId="{ABD69CB3-C8E0-4934-849F-1743356107E5}" srcOrd="0" destOrd="0" presId="urn:microsoft.com/office/officeart/2005/8/layout/radial1"/>
    <dgm:cxn modelId="{6DF8A0A0-A94A-49B5-B863-24A769F72BB7}" type="presParOf" srcId="{B40297FF-9B54-4F15-9C9E-548410B076D4}" destId="{DB210A45-893D-4E4F-A69A-61230C95548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7A99B0-DFD1-42F1-AF74-9FBC2C8D91C6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BE6732-8194-4554-9539-5DCB4EEF499D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 простыми веществами-неметаллами</a:t>
          </a:r>
          <a:endParaRPr lang="ru-RU" dirty="0">
            <a:latin typeface="Arial Black" pitchFamily="34" charset="0"/>
          </a:endParaRPr>
        </a:p>
      </dgm:t>
    </dgm:pt>
    <dgm:pt modelId="{7AB994DD-09D2-4983-96BE-A61DB61E75EB}" type="parTrans" cxnId="{FEB104BB-2AEE-4714-B55A-7EE0AE6F571E}">
      <dgm:prSet/>
      <dgm:spPr/>
      <dgm:t>
        <a:bodyPr/>
        <a:lstStyle/>
        <a:p>
          <a:endParaRPr lang="ru-RU"/>
        </a:p>
      </dgm:t>
    </dgm:pt>
    <dgm:pt modelId="{3BF06455-4E6D-4E1C-A399-AD10756D2D92}" type="sibTrans" cxnId="{FEB104BB-2AEE-4714-B55A-7EE0AE6F571E}">
      <dgm:prSet/>
      <dgm:spPr/>
      <dgm:t>
        <a:bodyPr/>
        <a:lstStyle/>
        <a:p>
          <a:endParaRPr lang="ru-RU"/>
        </a:p>
      </dgm:t>
    </dgm:pt>
    <dgm:pt modelId="{996810D7-2221-4B54-8B48-A5732A66CC2A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 серой</a:t>
          </a:r>
          <a:endParaRPr lang="ru-RU" dirty="0">
            <a:latin typeface="Arial Black" pitchFamily="34" charset="0"/>
          </a:endParaRPr>
        </a:p>
      </dgm:t>
    </dgm:pt>
    <dgm:pt modelId="{E62B4198-B63E-4FAF-A21E-7A3C39B34390}" type="parTrans" cxnId="{9F9E503C-5324-4E59-BDD6-9A86A4C87011}">
      <dgm:prSet/>
      <dgm:spPr/>
      <dgm:t>
        <a:bodyPr/>
        <a:lstStyle/>
        <a:p>
          <a:endParaRPr lang="ru-RU"/>
        </a:p>
      </dgm:t>
    </dgm:pt>
    <dgm:pt modelId="{9039A7D9-A923-46BE-BF20-CE681E5E0E5C}" type="sibTrans" cxnId="{9F9E503C-5324-4E59-BDD6-9A86A4C87011}">
      <dgm:prSet/>
      <dgm:spPr/>
      <dgm:t>
        <a:bodyPr/>
        <a:lstStyle/>
        <a:p>
          <a:endParaRPr lang="ru-RU"/>
        </a:p>
      </dgm:t>
    </dgm:pt>
    <dgm:pt modelId="{6525E8E2-EE98-4304-A7C2-14EE71B6AE51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 кислородом</a:t>
          </a:r>
          <a:endParaRPr lang="ru-RU" dirty="0">
            <a:latin typeface="Arial Black" pitchFamily="34" charset="0"/>
          </a:endParaRPr>
        </a:p>
      </dgm:t>
    </dgm:pt>
    <dgm:pt modelId="{4EB31A5C-ED41-4894-A689-B1F0649EE10C}" type="parTrans" cxnId="{D685C151-A67F-4C03-8722-45E620D5EFBE}">
      <dgm:prSet/>
      <dgm:spPr/>
      <dgm:t>
        <a:bodyPr/>
        <a:lstStyle/>
        <a:p>
          <a:endParaRPr lang="ru-RU"/>
        </a:p>
      </dgm:t>
    </dgm:pt>
    <dgm:pt modelId="{EABC0D00-9C67-4527-8D66-17B969CD66EF}" type="sibTrans" cxnId="{D685C151-A67F-4C03-8722-45E620D5EFBE}">
      <dgm:prSet/>
      <dgm:spPr/>
      <dgm:t>
        <a:bodyPr/>
        <a:lstStyle/>
        <a:p>
          <a:endParaRPr lang="ru-RU"/>
        </a:p>
      </dgm:t>
    </dgm:pt>
    <dgm:pt modelId="{498E4CAE-5E98-48C1-8425-96CF96739A0C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Со сложными веществами</a:t>
          </a:r>
          <a:r>
            <a:rPr lang="ru-RU" dirty="0" smtClean="0"/>
            <a:t> </a:t>
          </a:r>
          <a:endParaRPr lang="ru-RU" dirty="0"/>
        </a:p>
      </dgm:t>
    </dgm:pt>
    <dgm:pt modelId="{0450586C-38EB-4ED9-A46D-A25A50EF21F0}" type="parTrans" cxnId="{732316FC-6929-48F4-86DC-7A941164487E}">
      <dgm:prSet/>
      <dgm:spPr/>
      <dgm:t>
        <a:bodyPr/>
        <a:lstStyle/>
        <a:p>
          <a:endParaRPr lang="ru-RU"/>
        </a:p>
      </dgm:t>
    </dgm:pt>
    <dgm:pt modelId="{4FB811FE-4A67-41D8-B8F2-D34CDC1F5B97}" type="sibTrans" cxnId="{732316FC-6929-48F4-86DC-7A941164487E}">
      <dgm:prSet/>
      <dgm:spPr/>
      <dgm:t>
        <a:bodyPr/>
        <a:lstStyle/>
        <a:p>
          <a:endParaRPr lang="ru-RU"/>
        </a:p>
      </dgm:t>
    </dgm:pt>
    <dgm:pt modelId="{27DEAFB2-6936-4DEF-BBAC-27008C41BB6E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 растворами солей</a:t>
          </a:r>
          <a:endParaRPr lang="ru-RU" dirty="0">
            <a:latin typeface="Arial Black" pitchFamily="34" charset="0"/>
          </a:endParaRPr>
        </a:p>
      </dgm:t>
    </dgm:pt>
    <dgm:pt modelId="{301ABF6F-1464-496B-A223-B3EB5E9D1C5A}" type="parTrans" cxnId="{9BB4FC86-DC5E-4234-AC1C-D745985FEF96}">
      <dgm:prSet/>
      <dgm:spPr/>
      <dgm:t>
        <a:bodyPr/>
        <a:lstStyle/>
        <a:p>
          <a:endParaRPr lang="ru-RU"/>
        </a:p>
      </dgm:t>
    </dgm:pt>
    <dgm:pt modelId="{7F5ECED9-95A4-4B20-BD50-2613E52DC466}" type="sibTrans" cxnId="{9BB4FC86-DC5E-4234-AC1C-D745985FEF96}">
      <dgm:prSet/>
      <dgm:spPr/>
      <dgm:t>
        <a:bodyPr/>
        <a:lstStyle/>
        <a:p>
          <a:endParaRPr lang="ru-RU"/>
        </a:p>
      </dgm:t>
    </dgm:pt>
    <dgm:pt modelId="{5D1159D3-C6AB-411C-8443-2EB8B71CD0C8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 водой</a:t>
          </a:r>
          <a:endParaRPr lang="ru-RU" dirty="0">
            <a:latin typeface="Arial Black" pitchFamily="34" charset="0"/>
          </a:endParaRPr>
        </a:p>
      </dgm:t>
    </dgm:pt>
    <dgm:pt modelId="{78906199-E36D-4BA9-85DB-219DAC458458}" type="parTrans" cxnId="{B2D4C420-2C0C-4185-BAB1-181BD1198D1C}">
      <dgm:prSet/>
      <dgm:spPr/>
      <dgm:t>
        <a:bodyPr/>
        <a:lstStyle/>
        <a:p>
          <a:endParaRPr lang="ru-RU"/>
        </a:p>
      </dgm:t>
    </dgm:pt>
    <dgm:pt modelId="{985E5FA6-01EA-4561-BEB0-EB622954DF1F}" type="sibTrans" cxnId="{B2D4C420-2C0C-4185-BAB1-181BD1198D1C}">
      <dgm:prSet/>
      <dgm:spPr/>
      <dgm:t>
        <a:bodyPr/>
        <a:lstStyle/>
        <a:p>
          <a:endParaRPr lang="ru-RU"/>
        </a:p>
      </dgm:t>
    </dgm:pt>
    <dgm:pt modelId="{75144FBE-D22A-4FB1-9B04-E6E6B448AB37}">
      <dgm:prSet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 азотом</a:t>
          </a:r>
          <a:endParaRPr lang="ru-RU" dirty="0">
            <a:latin typeface="Arial Black" pitchFamily="34" charset="0"/>
          </a:endParaRPr>
        </a:p>
      </dgm:t>
    </dgm:pt>
    <dgm:pt modelId="{BE2898C8-FD34-4E80-B069-D95C345955DF}" type="parTrans" cxnId="{EFBDF158-7A98-4518-9274-CF021CAED409}">
      <dgm:prSet/>
      <dgm:spPr/>
      <dgm:t>
        <a:bodyPr/>
        <a:lstStyle/>
        <a:p>
          <a:endParaRPr lang="ru-RU"/>
        </a:p>
      </dgm:t>
    </dgm:pt>
    <dgm:pt modelId="{1FC3EFC2-B83F-463E-94F6-84025FDB3E2A}" type="sibTrans" cxnId="{EFBDF158-7A98-4518-9274-CF021CAED409}">
      <dgm:prSet/>
      <dgm:spPr/>
      <dgm:t>
        <a:bodyPr/>
        <a:lstStyle/>
        <a:p>
          <a:endParaRPr lang="ru-RU"/>
        </a:p>
      </dgm:t>
    </dgm:pt>
    <dgm:pt modelId="{32D4088A-6004-4D80-83BD-C8B2AC2A50D2}">
      <dgm:prSet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 галогенами</a:t>
          </a:r>
          <a:endParaRPr lang="ru-RU" dirty="0">
            <a:latin typeface="Arial Black" pitchFamily="34" charset="0"/>
          </a:endParaRPr>
        </a:p>
      </dgm:t>
    </dgm:pt>
    <dgm:pt modelId="{8EB4CA2F-E0D2-456E-B1A7-3746F7B66204}" type="parTrans" cxnId="{18E55E3F-7F67-4DBD-B68A-89D6BEFFE2AC}">
      <dgm:prSet/>
      <dgm:spPr/>
      <dgm:t>
        <a:bodyPr/>
        <a:lstStyle/>
        <a:p>
          <a:endParaRPr lang="ru-RU"/>
        </a:p>
      </dgm:t>
    </dgm:pt>
    <dgm:pt modelId="{4780E7C5-8642-48CB-AF19-C7691C06A73A}" type="sibTrans" cxnId="{18E55E3F-7F67-4DBD-B68A-89D6BEFFE2AC}">
      <dgm:prSet/>
      <dgm:spPr/>
      <dgm:t>
        <a:bodyPr/>
        <a:lstStyle/>
        <a:p>
          <a:endParaRPr lang="ru-RU"/>
        </a:p>
      </dgm:t>
    </dgm:pt>
    <dgm:pt modelId="{21F5D70A-DF95-422E-841A-FA99E4E5BB71}">
      <dgm:prSet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 растворами кислот</a:t>
          </a:r>
          <a:endParaRPr lang="ru-RU" dirty="0">
            <a:latin typeface="Arial Black" pitchFamily="34" charset="0"/>
          </a:endParaRPr>
        </a:p>
      </dgm:t>
    </dgm:pt>
    <dgm:pt modelId="{4884360C-9637-4803-97DB-42E02D799AE0}" type="parTrans" cxnId="{C9C8F440-3CF9-4846-978F-D5132682204E}">
      <dgm:prSet/>
      <dgm:spPr/>
      <dgm:t>
        <a:bodyPr/>
        <a:lstStyle/>
        <a:p>
          <a:endParaRPr lang="ru-RU"/>
        </a:p>
      </dgm:t>
    </dgm:pt>
    <dgm:pt modelId="{6448F70A-9F1E-4914-B83F-2B5EB9E35EC3}" type="sibTrans" cxnId="{C9C8F440-3CF9-4846-978F-D5132682204E}">
      <dgm:prSet/>
      <dgm:spPr/>
      <dgm:t>
        <a:bodyPr/>
        <a:lstStyle/>
        <a:p>
          <a:endParaRPr lang="ru-RU"/>
        </a:p>
      </dgm:t>
    </dgm:pt>
    <dgm:pt modelId="{3CE8A7F0-471C-40C3-A4FE-AB213A6C87C3}" type="pres">
      <dgm:prSet presAssocID="{1B7A99B0-DFD1-42F1-AF74-9FBC2C8D91C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63DC17-6925-4F5E-81D4-36B125728926}" type="pres">
      <dgm:prSet presAssocID="{68BE6732-8194-4554-9539-5DCB4EEF499D}" presName="root" presStyleCnt="0"/>
      <dgm:spPr/>
    </dgm:pt>
    <dgm:pt modelId="{89CFFA3F-7C47-4821-B891-9E6D1897B9BF}" type="pres">
      <dgm:prSet presAssocID="{68BE6732-8194-4554-9539-5DCB4EEF499D}" presName="rootComposite" presStyleCnt="0"/>
      <dgm:spPr/>
    </dgm:pt>
    <dgm:pt modelId="{C300A4E1-CD14-4602-8C88-498A99E70530}" type="pres">
      <dgm:prSet presAssocID="{68BE6732-8194-4554-9539-5DCB4EEF499D}" presName="rootText" presStyleLbl="node1" presStyleIdx="0" presStyleCnt="2"/>
      <dgm:spPr/>
    </dgm:pt>
    <dgm:pt modelId="{148A735C-3EB0-4677-AF59-FB23A000321D}" type="pres">
      <dgm:prSet presAssocID="{68BE6732-8194-4554-9539-5DCB4EEF499D}" presName="rootConnector" presStyleLbl="node1" presStyleIdx="0" presStyleCnt="2"/>
      <dgm:spPr/>
    </dgm:pt>
    <dgm:pt modelId="{46D1A526-113F-4A59-B783-7F1935C95D46}" type="pres">
      <dgm:prSet presAssocID="{68BE6732-8194-4554-9539-5DCB4EEF499D}" presName="childShape" presStyleCnt="0"/>
      <dgm:spPr/>
    </dgm:pt>
    <dgm:pt modelId="{4EC067F0-3870-46E2-9E4D-07FA6D08CE0B}" type="pres">
      <dgm:prSet presAssocID="{E62B4198-B63E-4FAF-A21E-7A3C39B34390}" presName="Name13" presStyleLbl="parChTrans1D2" presStyleIdx="0" presStyleCnt="7"/>
      <dgm:spPr/>
    </dgm:pt>
    <dgm:pt modelId="{9D796D53-1717-4B03-8DC9-9BA37455D51C}" type="pres">
      <dgm:prSet presAssocID="{996810D7-2221-4B54-8B48-A5732A66CC2A}" presName="childText" presStyleLbl="bgAcc1" presStyleIdx="0" presStyleCnt="7" custScaleX="133763">
        <dgm:presLayoutVars>
          <dgm:bulletEnabled val="1"/>
        </dgm:presLayoutVars>
      </dgm:prSet>
      <dgm:spPr/>
    </dgm:pt>
    <dgm:pt modelId="{4331ED0C-927A-425C-85FC-F245BA169602}" type="pres">
      <dgm:prSet presAssocID="{4EB31A5C-ED41-4894-A689-B1F0649EE10C}" presName="Name13" presStyleLbl="parChTrans1D2" presStyleIdx="1" presStyleCnt="7"/>
      <dgm:spPr/>
    </dgm:pt>
    <dgm:pt modelId="{BD31DFA6-F8B2-4C3B-B378-A78F48A34A8D}" type="pres">
      <dgm:prSet presAssocID="{6525E8E2-EE98-4304-A7C2-14EE71B6AE51}" presName="childText" presStyleLbl="bgAcc1" presStyleIdx="1" presStyleCnt="7" custScaleX="133763">
        <dgm:presLayoutVars>
          <dgm:bulletEnabled val="1"/>
        </dgm:presLayoutVars>
      </dgm:prSet>
      <dgm:spPr/>
    </dgm:pt>
    <dgm:pt modelId="{B7D54A8B-D849-4B3A-A9F5-32DCACD35E5C}" type="pres">
      <dgm:prSet presAssocID="{BE2898C8-FD34-4E80-B069-D95C345955DF}" presName="Name13" presStyleLbl="parChTrans1D2" presStyleIdx="2" presStyleCnt="7"/>
      <dgm:spPr/>
    </dgm:pt>
    <dgm:pt modelId="{75BC7FE6-27F2-4870-B5EF-906173387E56}" type="pres">
      <dgm:prSet presAssocID="{75144FBE-D22A-4FB1-9B04-E6E6B448AB37}" presName="childText" presStyleLbl="bgAcc1" presStyleIdx="2" presStyleCnt="7" custScaleX="135694">
        <dgm:presLayoutVars>
          <dgm:bulletEnabled val="1"/>
        </dgm:presLayoutVars>
      </dgm:prSet>
      <dgm:spPr/>
    </dgm:pt>
    <dgm:pt modelId="{19C606AC-0DE9-4058-88E9-93CE4DD002CB}" type="pres">
      <dgm:prSet presAssocID="{8EB4CA2F-E0D2-456E-B1A7-3746F7B66204}" presName="Name13" presStyleLbl="parChTrans1D2" presStyleIdx="3" presStyleCnt="7"/>
      <dgm:spPr/>
    </dgm:pt>
    <dgm:pt modelId="{DF59A4EC-472A-49AF-BD6F-305C4ED2778A}" type="pres">
      <dgm:prSet presAssocID="{32D4088A-6004-4D80-83BD-C8B2AC2A50D2}" presName="childText" presStyleLbl="bgAcc1" presStyleIdx="3" presStyleCnt="7" custScaleX="139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D5190-AB34-4809-A9B6-6202388C6662}" type="pres">
      <dgm:prSet presAssocID="{498E4CAE-5E98-48C1-8425-96CF96739A0C}" presName="root" presStyleCnt="0"/>
      <dgm:spPr/>
    </dgm:pt>
    <dgm:pt modelId="{50E290C7-7028-4091-BA8A-FE4FAE2F2852}" type="pres">
      <dgm:prSet presAssocID="{498E4CAE-5E98-48C1-8425-96CF96739A0C}" presName="rootComposite" presStyleCnt="0"/>
      <dgm:spPr/>
    </dgm:pt>
    <dgm:pt modelId="{2E7E090B-A965-4913-8330-C40D5E58D6B6}" type="pres">
      <dgm:prSet presAssocID="{498E4CAE-5E98-48C1-8425-96CF96739A0C}" presName="rootText" presStyleLbl="node1" presStyleIdx="1" presStyleCnt="2"/>
      <dgm:spPr/>
    </dgm:pt>
    <dgm:pt modelId="{8E58A51E-107F-4BAF-A6CA-88AD267A4ED0}" type="pres">
      <dgm:prSet presAssocID="{498E4CAE-5E98-48C1-8425-96CF96739A0C}" presName="rootConnector" presStyleLbl="node1" presStyleIdx="1" presStyleCnt="2"/>
      <dgm:spPr/>
    </dgm:pt>
    <dgm:pt modelId="{3B8CD4EA-D40F-43EB-A9E6-A64CCA7D1423}" type="pres">
      <dgm:prSet presAssocID="{498E4CAE-5E98-48C1-8425-96CF96739A0C}" presName="childShape" presStyleCnt="0"/>
      <dgm:spPr/>
    </dgm:pt>
    <dgm:pt modelId="{EEA1468B-DE0B-4CD0-91F5-EB8B15C83F32}" type="pres">
      <dgm:prSet presAssocID="{301ABF6F-1464-496B-A223-B3EB5E9D1C5A}" presName="Name13" presStyleLbl="parChTrans1D2" presStyleIdx="4" presStyleCnt="7"/>
      <dgm:spPr/>
    </dgm:pt>
    <dgm:pt modelId="{C6468EA9-A8DC-41E6-B908-B8A39FEAAE65}" type="pres">
      <dgm:prSet presAssocID="{27DEAFB2-6936-4DEF-BBAC-27008C41BB6E}" presName="childText" presStyleLbl="bgAcc1" presStyleIdx="4" presStyleCnt="7" custScaleX="151587">
        <dgm:presLayoutVars>
          <dgm:bulletEnabled val="1"/>
        </dgm:presLayoutVars>
      </dgm:prSet>
      <dgm:spPr/>
    </dgm:pt>
    <dgm:pt modelId="{EFAEC1E7-570F-4ADF-8D87-182C0C31C32E}" type="pres">
      <dgm:prSet presAssocID="{78906199-E36D-4BA9-85DB-219DAC458458}" presName="Name13" presStyleLbl="parChTrans1D2" presStyleIdx="5" presStyleCnt="7"/>
      <dgm:spPr/>
    </dgm:pt>
    <dgm:pt modelId="{4335E7EA-5859-48EE-A7BA-B0CA7D3A3CA9}" type="pres">
      <dgm:prSet presAssocID="{5D1159D3-C6AB-411C-8443-2EB8B71CD0C8}" presName="childText" presStyleLbl="bgAcc1" presStyleIdx="5" presStyleCnt="7" custScaleX="154098">
        <dgm:presLayoutVars>
          <dgm:bulletEnabled val="1"/>
        </dgm:presLayoutVars>
      </dgm:prSet>
      <dgm:spPr/>
    </dgm:pt>
    <dgm:pt modelId="{AC44E69E-377A-4323-BDD8-38B6291ECA16}" type="pres">
      <dgm:prSet presAssocID="{4884360C-9637-4803-97DB-42E02D799AE0}" presName="Name13" presStyleLbl="parChTrans1D2" presStyleIdx="6" presStyleCnt="7"/>
      <dgm:spPr/>
    </dgm:pt>
    <dgm:pt modelId="{089BC108-9AD4-4915-867B-F83C852E51F8}" type="pres">
      <dgm:prSet presAssocID="{21F5D70A-DF95-422E-841A-FA99E4E5BB71}" presName="childText" presStyleLbl="bgAcc1" presStyleIdx="6" presStyleCnt="7" custScaleX="156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1F40A9-DB29-432E-B620-4F601F5877F2}" type="presOf" srcId="{996810D7-2221-4B54-8B48-A5732A66CC2A}" destId="{9D796D53-1717-4B03-8DC9-9BA37455D51C}" srcOrd="0" destOrd="0" presId="urn:microsoft.com/office/officeart/2005/8/layout/hierarchy3"/>
    <dgm:cxn modelId="{68C85A34-294B-4062-9C4F-5E11AD4F5557}" type="presOf" srcId="{498E4CAE-5E98-48C1-8425-96CF96739A0C}" destId="{8E58A51E-107F-4BAF-A6CA-88AD267A4ED0}" srcOrd="1" destOrd="0" presId="urn:microsoft.com/office/officeart/2005/8/layout/hierarchy3"/>
    <dgm:cxn modelId="{AAAE0D7F-C377-4E70-A658-6E6B7A6A519C}" type="presOf" srcId="{6525E8E2-EE98-4304-A7C2-14EE71B6AE51}" destId="{BD31DFA6-F8B2-4C3B-B378-A78F48A34A8D}" srcOrd="0" destOrd="0" presId="urn:microsoft.com/office/officeart/2005/8/layout/hierarchy3"/>
    <dgm:cxn modelId="{DFB37139-E7DE-4696-8C6C-BC83A6CA7642}" type="presOf" srcId="{68BE6732-8194-4554-9539-5DCB4EEF499D}" destId="{148A735C-3EB0-4677-AF59-FB23A000321D}" srcOrd="1" destOrd="0" presId="urn:microsoft.com/office/officeart/2005/8/layout/hierarchy3"/>
    <dgm:cxn modelId="{C89046CE-C8C3-4C40-BBFA-A8F08744C9FB}" type="presOf" srcId="{75144FBE-D22A-4FB1-9B04-E6E6B448AB37}" destId="{75BC7FE6-27F2-4870-B5EF-906173387E56}" srcOrd="0" destOrd="0" presId="urn:microsoft.com/office/officeart/2005/8/layout/hierarchy3"/>
    <dgm:cxn modelId="{0079FB2A-40E4-42FD-B8AA-DA2DD02FD083}" type="presOf" srcId="{BE2898C8-FD34-4E80-B069-D95C345955DF}" destId="{B7D54A8B-D849-4B3A-A9F5-32DCACD35E5C}" srcOrd="0" destOrd="0" presId="urn:microsoft.com/office/officeart/2005/8/layout/hierarchy3"/>
    <dgm:cxn modelId="{2F676B64-D8A6-45AC-97F2-C0AEF41DEA4E}" type="presOf" srcId="{27DEAFB2-6936-4DEF-BBAC-27008C41BB6E}" destId="{C6468EA9-A8DC-41E6-B908-B8A39FEAAE65}" srcOrd="0" destOrd="0" presId="urn:microsoft.com/office/officeart/2005/8/layout/hierarchy3"/>
    <dgm:cxn modelId="{D34DC794-7DB3-4B45-8BF9-804C143CB324}" type="presOf" srcId="{68BE6732-8194-4554-9539-5DCB4EEF499D}" destId="{C300A4E1-CD14-4602-8C88-498A99E70530}" srcOrd="0" destOrd="0" presId="urn:microsoft.com/office/officeart/2005/8/layout/hierarchy3"/>
    <dgm:cxn modelId="{FEB104BB-2AEE-4714-B55A-7EE0AE6F571E}" srcId="{1B7A99B0-DFD1-42F1-AF74-9FBC2C8D91C6}" destId="{68BE6732-8194-4554-9539-5DCB4EEF499D}" srcOrd="0" destOrd="0" parTransId="{7AB994DD-09D2-4983-96BE-A61DB61E75EB}" sibTransId="{3BF06455-4E6D-4E1C-A399-AD10756D2D92}"/>
    <dgm:cxn modelId="{732316FC-6929-48F4-86DC-7A941164487E}" srcId="{1B7A99B0-DFD1-42F1-AF74-9FBC2C8D91C6}" destId="{498E4CAE-5E98-48C1-8425-96CF96739A0C}" srcOrd="1" destOrd="0" parTransId="{0450586C-38EB-4ED9-A46D-A25A50EF21F0}" sibTransId="{4FB811FE-4A67-41D8-B8F2-D34CDC1F5B97}"/>
    <dgm:cxn modelId="{F668EFBE-A661-4227-B743-CB3456EB4604}" type="presOf" srcId="{4EB31A5C-ED41-4894-A689-B1F0649EE10C}" destId="{4331ED0C-927A-425C-85FC-F245BA169602}" srcOrd="0" destOrd="0" presId="urn:microsoft.com/office/officeart/2005/8/layout/hierarchy3"/>
    <dgm:cxn modelId="{97C6B4C4-1E2F-4949-AA00-A74116157436}" type="presOf" srcId="{8EB4CA2F-E0D2-456E-B1A7-3746F7B66204}" destId="{19C606AC-0DE9-4058-88E9-93CE4DD002CB}" srcOrd="0" destOrd="0" presId="urn:microsoft.com/office/officeart/2005/8/layout/hierarchy3"/>
    <dgm:cxn modelId="{EFBDF158-7A98-4518-9274-CF021CAED409}" srcId="{68BE6732-8194-4554-9539-5DCB4EEF499D}" destId="{75144FBE-D22A-4FB1-9B04-E6E6B448AB37}" srcOrd="2" destOrd="0" parTransId="{BE2898C8-FD34-4E80-B069-D95C345955DF}" sibTransId="{1FC3EFC2-B83F-463E-94F6-84025FDB3E2A}"/>
    <dgm:cxn modelId="{D685C151-A67F-4C03-8722-45E620D5EFBE}" srcId="{68BE6732-8194-4554-9539-5DCB4EEF499D}" destId="{6525E8E2-EE98-4304-A7C2-14EE71B6AE51}" srcOrd="1" destOrd="0" parTransId="{4EB31A5C-ED41-4894-A689-B1F0649EE10C}" sibTransId="{EABC0D00-9C67-4527-8D66-17B969CD66EF}"/>
    <dgm:cxn modelId="{1AA106CD-FAEE-49AC-8AAF-5F0A9E8525FB}" type="presOf" srcId="{E62B4198-B63E-4FAF-A21E-7A3C39B34390}" destId="{4EC067F0-3870-46E2-9E4D-07FA6D08CE0B}" srcOrd="0" destOrd="0" presId="urn:microsoft.com/office/officeart/2005/8/layout/hierarchy3"/>
    <dgm:cxn modelId="{CAE5E608-43DE-4252-896B-C7C1C56BD041}" type="presOf" srcId="{78906199-E36D-4BA9-85DB-219DAC458458}" destId="{EFAEC1E7-570F-4ADF-8D87-182C0C31C32E}" srcOrd="0" destOrd="0" presId="urn:microsoft.com/office/officeart/2005/8/layout/hierarchy3"/>
    <dgm:cxn modelId="{9E81B234-46C9-4722-8F6D-BC5306C83EF5}" type="presOf" srcId="{5D1159D3-C6AB-411C-8443-2EB8B71CD0C8}" destId="{4335E7EA-5859-48EE-A7BA-B0CA7D3A3CA9}" srcOrd="0" destOrd="0" presId="urn:microsoft.com/office/officeart/2005/8/layout/hierarchy3"/>
    <dgm:cxn modelId="{26F86B50-7B3E-4B87-8DC4-15C06EAC28A0}" type="presOf" srcId="{21F5D70A-DF95-422E-841A-FA99E4E5BB71}" destId="{089BC108-9AD4-4915-867B-F83C852E51F8}" srcOrd="0" destOrd="0" presId="urn:microsoft.com/office/officeart/2005/8/layout/hierarchy3"/>
    <dgm:cxn modelId="{9F9E503C-5324-4E59-BDD6-9A86A4C87011}" srcId="{68BE6732-8194-4554-9539-5DCB4EEF499D}" destId="{996810D7-2221-4B54-8B48-A5732A66CC2A}" srcOrd="0" destOrd="0" parTransId="{E62B4198-B63E-4FAF-A21E-7A3C39B34390}" sibTransId="{9039A7D9-A923-46BE-BF20-CE681E5E0E5C}"/>
    <dgm:cxn modelId="{34555566-5A33-40A4-BDCD-3D0F765DF5C4}" type="presOf" srcId="{498E4CAE-5E98-48C1-8425-96CF96739A0C}" destId="{2E7E090B-A965-4913-8330-C40D5E58D6B6}" srcOrd="0" destOrd="0" presId="urn:microsoft.com/office/officeart/2005/8/layout/hierarchy3"/>
    <dgm:cxn modelId="{2AA8B7A2-774A-4689-B4B0-6111ABAAADDE}" type="presOf" srcId="{301ABF6F-1464-496B-A223-B3EB5E9D1C5A}" destId="{EEA1468B-DE0B-4CD0-91F5-EB8B15C83F32}" srcOrd="0" destOrd="0" presId="urn:microsoft.com/office/officeart/2005/8/layout/hierarchy3"/>
    <dgm:cxn modelId="{18E55E3F-7F67-4DBD-B68A-89D6BEFFE2AC}" srcId="{68BE6732-8194-4554-9539-5DCB4EEF499D}" destId="{32D4088A-6004-4D80-83BD-C8B2AC2A50D2}" srcOrd="3" destOrd="0" parTransId="{8EB4CA2F-E0D2-456E-B1A7-3746F7B66204}" sibTransId="{4780E7C5-8642-48CB-AF19-C7691C06A73A}"/>
    <dgm:cxn modelId="{3727F353-AA18-46BA-91E5-85A722FCF51B}" type="presOf" srcId="{1B7A99B0-DFD1-42F1-AF74-9FBC2C8D91C6}" destId="{3CE8A7F0-471C-40C3-A4FE-AB213A6C87C3}" srcOrd="0" destOrd="0" presId="urn:microsoft.com/office/officeart/2005/8/layout/hierarchy3"/>
    <dgm:cxn modelId="{B2D4C420-2C0C-4185-BAB1-181BD1198D1C}" srcId="{498E4CAE-5E98-48C1-8425-96CF96739A0C}" destId="{5D1159D3-C6AB-411C-8443-2EB8B71CD0C8}" srcOrd="1" destOrd="0" parTransId="{78906199-E36D-4BA9-85DB-219DAC458458}" sibTransId="{985E5FA6-01EA-4561-BEB0-EB622954DF1F}"/>
    <dgm:cxn modelId="{CDB96955-C844-4CAD-96AF-496FAE56E74C}" type="presOf" srcId="{32D4088A-6004-4D80-83BD-C8B2AC2A50D2}" destId="{DF59A4EC-472A-49AF-BD6F-305C4ED2778A}" srcOrd="0" destOrd="0" presId="urn:microsoft.com/office/officeart/2005/8/layout/hierarchy3"/>
    <dgm:cxn modelId="{C9C8F440-3CF9-4846-978F-D5132682204E}" srcId="{498E4CAE-5E98-48C1-8425-96CF96739A0C}" destId="{21F5D70A-DF95-422E-841A-FA99E4E5BB71}" srcOrd="2" destOrd="0" parTransId="{4884360C-9637-4803-97DB-42E02D799AE0}" sibTransId="{6448F70A-9F1E-4914-B83F-2B5EB9E35EC3}"/>
    <dgm:cxn modelId="{9BB4FC86-DC5E-4234-AC1C-D745985FEF96}" srcId="{498E4CAE-5E98-48C1-8425-96CF96739A0C}" destId="{27DEAFB2-6936-4DEF-BBAC-27008C41BB6E}" srcOrd="0" destOrd="0" parTransId="{301ABF6F-1464-496B-A223-B3EB5E9D1C5A}" sibTransId="{7F5ECED9-95A4-4B20-BD50-2613E52DC466}"/>
    <dgm:cxn modelId="{72660031-E5F7-4CF4-BE0A-D7B6DC32E076}" type="presOf" srcId="{4884360C-9637-4803-97DB-42E02D799AE0}" destId="{AC44E69E-377A-4323-BDD8-38B6291ECA16}" srcOrd="0" destOrd="0" presId="urn:microsoft.com/office/officeart/2005/8/layout/hierarchy3"/>
    <dgm:cxn modelId="{1CDD8291-0E26-4F2C-A992-EA2AAAAAF8CE}" type="presParOf" srcId="{3CE8A7F0-471C-40C3-A4FE-AB213A6C87C3}" destId="{C963DC17-6925-4F5E-81D4-36B125728926}" srcOrd="0" destOrd="0" presId="urn:microsoft.com/office/officeart/2005/8/layout/hierarchy3"/>
    <dgm:cxn modelId="{FBB93ACE-634D-434A-9303-0F5E0E5C09CE}" type="presParOf" srcId="{C963DC17-6925-4F5E-81D4-36B125728926}" destId="{89CFFA3F-7C47-4821-B891-9E6D1897B9BF}" srcOrd="0" destOrd="0" presId="urn:microsoft.com/office/officeart/2005/8/layout/hierarchy3"/>
    <dgm:cxn modelId="{1FC37562-842C-4534-B81B-F41EE5F3FFED}" type="presParOf" srcId="{89CFFA3F-7C47-4821-B891-9E6D1897B9BF}" destId="{C300A4E1-CD14-4602-8C88-498A99E70530}" srcOrd="0" destOrd="0" presId="urn:microsoft.com/office/officeart/2005/8/layout/hierarchy3"/>
    <dgm:cxn modelId="{D3EB5BF5-BFFE-46F7-AABC-230BA96BC027}" type="presParOf" srcId="{89CFFA3F-7C47-4821-B891-9E6D1897B9BF}" destId="{148A735C-3EB0-4677-AF59-FB23A000321D}" srcOrd="1" destOrd="0" presId="urn:microsoft.com/office/officeart/2005/8/layout/hierarchy3"/>
    <dgm:cxn modelId="{45520947-1524-4288-807A-7BA0BFB40371}" type="presParOf" srcId="{C963DC17-6925-4F5E-81D4-36B125728926}" destId="{46D1A526-113F-4A59-B783-7F1935C95D46}" srcOrd="1" destOrd="0" presId="urn:microsoft.com/office/officeart/2005/8/layout/hierarchy3"/>
    <dgm:cxn modelId="{E10F6602-542F-411C-859A-CDA8B583FDBA}" type="presParOf" srcId="{46D1A526-113F-4A59-B783-7F1935C95D46}" destId="{4EC067F0-3870-46E2-9E4D-07FA6D08CE0B}" srcOrd="0" destOrd="0" presId="urn:microsoft.com/office/officeart/2005/8/layout/hierarchy3"/>
    <dgm:cxn modelId="{6091C6F4-1774-4723-8ADB-D517AEC11E8C}" type="presParOf" srcId="{46D1A526-113F-4A59-B783-7F1935C95D46}" destId="{9D796D53-1717-4B03-8DC9-9BA37455D51C}" srcOrd="1" destOrd="0" presId="urn:microsoft.com/office/officeart/2005/8/layout/hierarchy3"/>
    <dgm:cxn modelId="{AD5B462E-8887-49A4-A4F8-D331DEBF7326}" type="presParOf" srcId="{46D1A526-113F-4A59-B783-7F1935C95D46}" destId="{4331ED0C-927A-425C-85FC-F245BA169602}" srcOrd="2" destOrd="0" presId="urn:microsoft.com/office/officeart/2005/8/layout/hierarchy3"/>
    <dgm:cxn modelId="{30FCDAE3-A9DD-4B26-BCE4-D822337C9E39}" type="presParOf" srcId="{46D1A526-113F-4A59-B783-7F1935C95D46}" destId="{BD31DFA6-F8B2-4C3B-B378-A78F48A34A8D}" srcOrd="3" destOrd="0" presId="urn:microsoft.com/office/officeart/2005/8/layout/hierarchy3"/>
    <dgm:cxn modelId="{87C7F08E-DF34-482A-9D5D-F9871FB1141B}" type="presParOf" srcId="{46D1A526-113F-4A59-B783-7F1935C95D46}" destId="{B7D54A8B-D849-4B3A-A9F5-32DCACD35E5C}" srcOrd="4" destOrd="0" presId="urn:microsoft.com/office/officeart/2005/8/layout/hierarchy3"/>
    <dgm:cxn modelId="{DF356CD7-5586-4F16-89A8-665F57CDE838}" type="presParOf" srcId="{46D1A526-113F-4A59-B783-7F1935C95D46}" destId="{75BC7FE6-27F2-4870-B5EF-906173387E56}" srcOrd="5" destOrd="0" presId="urn:microsoft.com/office/officeart/2005/8/layout/hierarchy3"/>
    <dgm:cxn modelId="{E77C657E-081C-4939-A2A3-85C535E1E6D4}" type="presParOf" srcId="{46D1A526-113F-4A59-B783-7F1935C95D46}" destId="{19C606AC-0DE9-4058-88E9-93CE4DD002CB}" srcOrd="6" destOrd="0" presId="urn:microsoft.com/office/officeart/2005/8/layout/hierarchy3"/>
    <dgm:cxn modelId="{353B71A5-0321-48F7-B77E-D656DB04F485}" type="presParOf" srcId="{46D1A526-113F-4A59-B783-7F1935C95D46}" destId="{DF59A4EC-472A-49AF-BD6F-305C4ED2778A}" srcOrd="7" destOrd="0" presId="urn:microsoft.com/office/officeart/2005/8/layout/hierarchy3"/>
    <dgm:cxn modelId="{A408495D-A813-436B-AA71-117DF13FEAB0}" type="presParOf" srcId="{3CE8A7F0-471C-40C3-A4FE-AB213A6C87C3}" destId="{5A0D5190-AB34-4809-A9B6-6202388C6662}" srcOrd="1" destOrd="0" presId="urn:microsoft.com/office/officeart/2005/8/layout/hierarchy3"/>
    <dgm:cxn modelId="{46C0378A-72E0-45ED-B681-587E484DB842}" type="presParOf" srcId="{5A0D5190-AB34-4809-A9B6-6202388C6662}" destId="{50E290C7-7028-4091-BA8A-FE4FAE2F2852}" srcOrd="0" destOrd="0" presId="urn:microsoft.com/office/officeart/2005/8/layout/hierarchy3"/>
    <dgm:cxn modelId="{F4583200-AD17-43AD-BEBA-43EBA7B078AA}" type="presParOf" srcId="{50E290C7-7028-4091-BA8A-FE4FAE2F2852}" destId="{2E7E090B-A965-4913-8330-C40D5E58D6B6}" srcOrd="0" destOrd="0" presId="urn:microsoft.com/office/officeart/2005/8/layout/hierarchy3"/>
    <dgm:cxn modelId="{B6339B9D-F672-403F-A45B-ECFC649DD2B4}" type="presParOf" srcId="{50E290C7-7028-4091-BA8A-FE4FAE2F2852}" destId="{8E58A51E-107F-4BAF-A6CA-88AD267A4ED0}" srcOrd="1" destOrd="0" presId="urn:microsoft.com/office/officeart/2005/8/layout/hierarchy3"/>
    <dgm:cxn modelId="{29323F0D-3A8A-4CC6-A343-81F5A34D7F0E}" type="presParOf" srcId="{5A0D5190-AB34-4809-A9B6-6202388C6662}" destId="{3B8CD4EA-D40F-43EB-A9E6-A64CCA7D1423}" srcOrd="1" destOrd="0" presId="urn:microsoft.com/office/officeart/2005/8/layout/hierarchy3"/>
    <dgm:cxn modelId="{C9F2991C-D3FE-41C4-8168-97816FE6E730}" type="presParOf" srcId="{3B8CD4EA-D40F-43EB-A9E6-A64CCA7D1423}" destId="{EEA1468B-DE0B-4CD0-91F5-EB8B15C83F32}" srcOrd="0" destOrd="0" presId="urn:microsoft.com/office/officeart/2005/8/layout/hierarchy3"/>
    <dgm:cxn modelId="{2E526C92-842A-48E0-9D58-155D6A35A106}" type="presParOf" srcId="{3B8CD4EA-D40F-43EB-A9E6-A64CCA7D1423}" destId="{C6468EA9-A8DC-41E6-B908-B8A39FEAAE65}" srcOrd="1" destOrd="0" presId="urn:microsoft.com/office/officeart/2005/8/layout/hierarchy3"/>
    <dgm:cxn modelId="{E316185F-1699-4495-A10A-DE335535A6DC}" type="presParOf" srcId="{3B8CD4EA-D40F-43EB-A9E6-A64CCA7D1423}" destId="{EFAEC1E7-570F-4ADF-8D87-182C0C31C32E}" srcOrd="2" destOrd="0" presId="urn:microsoft.com/office/officeart/2005/8/layout/hierarchy3"/>
    <dgm:cxn modelId="{DD791644-5EA7-4E12-9818-CD71C9CF0777}" type="presParOf" srcId="{3B8CD4EA-D40F-43EB-A9E6-A64CCA7D1423}" destId="{4335E7EA-5859-48EE-A7BA-B0CA7D3A3CA9}" srcOrd="3" destOrd="0" presId="urn:microsoft.com/office/officeart/2005/8/layout/hierarchy3"/>
    <dgm:cxn modelId="{475935F5-3E1E-46E5-8A1C-D0358D63A5AC}" type="presParOf" srcId="{3B8CD4EA-D40F-43EB-A9E6-A64CCA7D1423}" destId="{AC44E69E-377A-4323-BDD8-38B6291ECA16}" srcOrd="4" destOrd="0" presId="urn:microsoft.com/office/officeart/2005/8/layout/hierarchy3"/>
    <dgm:cxn modelId="{0A37C29B-24AA-4F3A-9FB6-37E7B5E9691A}" type="presParOf" srcId="{3B8CD4EA-D40F-43EB-A9E6-A64CCA7D1423}" destId="{089BC108-9AD4-4915-867B-F83C852E51F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FDC9F2-EDA0-4BCC-8B0E-CEED5DE31FDA}">
      <dsp:nvSpPr>
        <dsp:cNvPr id="0" name=""/>
        <dsp:cNvSpPr/>
      </dsp:nvSpPr>
      <dsp:spPr>
        <a:xfrm>
          <a:off x="1419979" y="3811446"/>
          <a:ext cx="91440" cy="694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4851"/>
              </a:lnTo>
            </a:path>
          </a:pathLst>
        </a:custGeom>
        <a:noFill/>
        <a:ln w="444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0B952-1EB3-4A8F-A40A-FFF282561F7B}">
      <dsp:nvSpPr>
        <dsp:cNvPr id="0" name=""/>
        <dsp:cNvSpPr/>
      </dsp:nvSpPr>
      <dsp:spPr>
        <a:xfrm>
          <a:off x="1465699" y="1625352"/>
          <a:ext cx="2233314" cy="668969"/>
        </a:xfrm>
        <a:custGeom>
          <a:avLst/>
          <a:gdLst/>
          <a:ahLst/>
          <a:cxnLst/>
          <a:rect l="0" t="0" r="0" b="0"/>
          <a:pathLst>
            <a:path>
              <a:moveTo>
                <a:pt x="2233314" y="0"/>
              </a:moveTo>
              <a:lnTo>
                <a:pt x="2233314" y="447638"/>
              </a:lnTo>
              <a:lnTo>
                <a:pt x="0" y="447638"/>
              </a:lnTo>
              <a:lnTo>
                <a:pt x="0" y="668969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2FB4E-9ADC-4ECC-A04D-7AD02BDC5BBF}">
      <dsp:nvSpPr>
        <dsp:cNvPr id="0" name=""/>
        <dsp:cNvSpPr/>
      </dsp:nvSpPr>
      <dsp:spPr>
        <a:xfrm>
          <a:off x="4503097" y="3811446"/>
          <a:ext cx="1460050" cy="694851"/>
        </a:xfrm>
        <a:custGeom>
          <a:avLst/>
          <a:gdLst/>
          <a:ahLst/>
          <a:cxnLst/>
          <a:rect l="0" t="0" r="0" b="0"/>
          <a:pathLst>
            <a:path>
              <a:moveTo>
                <a:pt x="1460050" y="0"/>
              </a:moveTo>
              <a:lnTo>
                <a:pt x="1460050" y="473521"/>
              </a:lnTo>
              <a:lnTo>
                <a:pt x="0" y="473521"/>
              </a:lnTo>
              <a:lnTo>
                <a:pt x="0" y="694851"/>
              </a:lnTo>
            </a:path>
          </a:pathLst>
        </a:custGeom>
        <a:noFill/>
        <a:ln w="444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0F831-AECD-4F5E-9D45-221CB63A555C}">
      <dsp:nvSpPr>
        <dsp:cNvPr id="0" name=""/>
        <dsp:cNvSpPr/>
      </dsp:nvSpPr>
      <dsp:spPr>
        <a:xfrm>
          <a:off x="5963148" y="3811446"/>
          <a:ext cx="1577347" cy="694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521"/>
              </a:lnTo>
              <a:lnTo>
                <a:pt x="1577347" y="473521"/>
              </a:lnTo>
              <a:lnTo>
                <a:pt x="1577347" y="694851"/>
              </a:lnTo>
            </a:path>
          </a:pathLst>
        </a:custGeom>
        <a:noFill/>
        <a:ln w="444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68499-1109-46DF-A182-B240CCDC0D48}">
      <dsp:nvSpPr>
        <dsp:cNvPr id="0" name=""/>
        <dsp:cNvSpPr/>
      </dsp:nvSpPr>
      <dsp:spPr>
        <a:xfrm>
          <a:off x="3699013" y="1625352"/>
          <a:ext cx="2264134" cy="66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638"/>
              </a:lnTo>
              <a:lnTo>
                <a:pt x="2264134" y="447638"/>
              </a:lnTo>
              <a:lnTo>
                <a:pt x="2264134" y="668969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6DF57-5749-40D7-8528-7304C7130346}">
      <dsp:nvSpPr>
        <dsp:cNvPr id="0" name=""/>
        <dsp:cNvSpPr/>
      </dsp:nvSpPr>
      <dsp:spPr>
        <a:xfrm>
          <a:off x="439558" y="108226"/>
          <a:ext cx="6518909" cy="151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1601B-9D6F-43F2-A66F-748312D5DB4D}">
      <dsp:nvSpPr>
        <dsp:cNvPr id="0" name=""/>
        <dsp:cNvSpPr/>
      </dsp:nvSpPr>
      <dsp:spPr>
        <a:xfrm>
          <a:off x="705022" y="360417"/>
          <a:ext cx="6518909" cy="151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latin typeface="Arial Black" pitchFamily="34" charset="0"/>
            </a:rPr>
            <a:t>МЕТАЛЛЫ</a:t>
          </a:r>
          <a:endParaRPr lang="ru-RU" sz="4400" b="1" kern="1200" dirty="0">
            <a:latin typeface="Arial Black" pitchFamily="34" charset="0"/>
          </a:endParaRPr>
        </a:p>
      </dsp:txBody>
      <dsp:txXfrm>
        <a:off x="705022" y="360417"/>
        <a:ext cx="6518909" cy="1517125"/>
      </dsp:txXfrm>
    </dsp:sp>
    <dsp:sp modelId="{A115D6C5-8050-4B57-88FC-12C4BC3E2AD2}">
      <dsp:nvSpPr>
        <dsp:cNvPr id="0" name=""/>
        <dsp:cNvSpPr/>
      </dsp:nvSpPr>
      <dsp:spPr>
        <a:xfrm>
          <a:off x="4493758" y="2294321"/>
          <a:ext cx="2938779" cy="151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242D0-C285-4269-B75E-227F24B296E6}">
      <dsp:nvSpPr>
        <dsp:cNvPr id="0" name=""/>
        <dsp:cNvSpPr/>
      </dsp:nvSpPr>
      <dsp:spPr>
        <a:xfrm>
          <a:off x="4759222" y="2546512"/>
          <a:ext cx="2938779" cy="151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 Black" pitchFamily="34" charset="0"/>
            </a:rPr>
            <a:t>Особенности строения</a:t>
          </a:r>
          <a:endParaRPr lang="ru-RU" sz="2400" b="1" kern="1200" dirty="0">
            <a:latin typeface="Arial Black" pitchFamily="34" charset="0"/>
          </a:endParaRPr>
        </a:p>
      </dsp:txBody>
      <dsp:txXfrm>
        <a:off x="4759222" y="2546512"/>
        <a:ext cx="2938779" cy="1517125"/>
      </dsp:txXfrm>
    </dsp:sp>
    <dsp:sp modelId="{55920376-4D13-49C8-8035-5CF8B33191DC}">
      <dsp:nvSpPr>
        <dsp:cNvPr id="0" name=""/>
        <dsp:cNvSpPr/>
      </dsp:nvSpPr>
      <dsp:spPr>
        <a:xfrm>
          <a:off x="6345908" y="4506298"/>
          <a:ext cx="2389174" cy="151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F1A04-A500-4857-B9B4-5E28A774F408}">
      <dsp:nvSpPr>
        <dsp:cNvPr id="0" name=""/>
        <dsp:cNvSpPr/>
      </dsp:nvSpPr>
      <dsp:spPr>
        <a:xfrm>
          <a:off x="6611372" y="4758488"/>
          <a:ext cx="2389174" cy="151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Black" pitchFamily="34" charset="0"/>
            </a:rPr>
            <a:t>ПРОСТЫХ ВЕЩЕСТВ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Black" pitchFamily="34" charset="0"/>
            </a:rPr>
            <a:t>а) металлическая связь;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Black" pitchFamily="34" charset="0"/>
            </a:rPr>
            <a:t>б) металлическая кристаллическая решетка</a:t>
          </a:r>
          <a:endParaRPr lang="ru-RU" sz="1400" b="1" kern="1200" dirty="0">
            <a:latin typeface="Arial Black" pitchFamily="34" charset="0"/>
          </a:endParaRPr>
        </a:p>
      </dsp:txBody>
      <dsp:txXfrm>
        <a:off x="6611372" y="4758488"/>
        <a:ext cx="2389174" cy="1517125"/>
      </dsp:txXfrm>
    </dsp:sp>
    <dsp:sp modelId="{CE903BFF-3FA1-40C1-B594-0E7544A2276F}">
      <dsp:nvSpPr>
        <dsp:cNvPr id="0" name=""/>
        <dsp:cNvSpPr/>
      </dsp:nvSpPr>
      <dsp:spPr>
        <a:xfrm>
          <a:off x="3191213" y="4506298"/>
          <a:ext cx="2623767" cy="151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067CC-3B69-4DE0-8A4F-12D8B5475697}">
      <dsp:nvSpPr>
        <dsp:cNvPr id="0" name=""/>
        <dsp:cNvSpPr/>
      </dsp:nvSpPr>
      <dsp:spPr>
        <a:xfrm>
          <a:off x="3456677" y="4758488"/>
          <a:ext cx="2623767" cy="151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Black" pitchFamily="34" charset="0"/>
            </a:rPr>
            <a:t>АТОМОВ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Black" pitchFamily="34" charset="0"/>
            </a:rPr>
            <a:t>а) 1-3</a:t>
          </a:r>
          <a:r>
            <a:rPr lang="en-US" sz="1400" b="1" kern="1200" dirty="0" smtClean="0">
              <a:solidFill>
                <a:schemeClr val="bg1"/>
              </a:solidFill>
              <a:latin typeface="Arial Black" pitchFamily="34" charset="0"/>
            </a:rPr>
            <a:t>ē</a:t>
          </a:r>
          <a:r>
            <a:rPr lang="ru-RU" sz="1400" b="1" kern="1200" dirty="0" smtClean="0">
              <a:solidFill>
                <a:schemeClr val="bg1"/>
              </a:solidFill>
              <a:latin typeface="Arial Black" pitchFamily="34" charset="0"/>
            </a:rPr>
            <a:t> на </a:t>
          </a:r>
          <a:r>
            <a:rPr lang="ru-RU" sz="1400" b="1" kern="1200" dirty="0" err="1" smtClean="0">
              <a:solidFill>
                <a:schemeClr val="bg1"/>
              </a:solidFill>
              <a:latin typeface="Arial Black" pitchFamily="34" charset="0"/>
            </a:rPr>
            <a:t>внешн</a:t>
          </a:r>
          <a:r>
            <a:rPr lang="ru-RU" sz="1400" b="1" kern="1200" dirty="0" smtClean="0">
              <a:solidFill>
                <a:schemeClr val="bg1"/>
              </a:solidFill>
              <a:latin typeface="Arial Black" pitchFamily="34" charset="0"/>
            </a:rPr>
            <a:t>. уровне;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Arial Black" pitchFamily="34" charset="0"/>
            </a:rPr>
            <a:t>б) </a:t>
          </a:r>
          <a:r>
            <a:rPr lang="en-US" sz="1400" b="1" kern="1200" dirty="0" smtClean="0">
              <a:solidFill>
                <a:schemeClr val="bg1"/>
              </a:solidFill>
              <a:latin typeface="Arial Black" pitchFamily="34" charset="0"/>
            </a:rPr>
            <a:t>R </a:t>
          </a:r>
          <a:r>
            <a:rPr lang="ru-RU" sz="1400" b="1" kern="1200" dirty="0" err="1" smtClean="0">
              <a:solidFill>
                <a:schemeClr val="bg1"/>
              </a:solidFill>
              <a:latin typeface="Arial Black" pitchFamily="34" charset="0"/>
            </a:rPr>
            <a:t>ат</a:t>
          </a:r>
          <a:r>
            <a:rPr lang="ru-RU" sz="1400" b="1" kern="1200" dirty="0" smtClean="0">
              <a:solidFill>
                <a:schemeClr val="bg1"/>
              </a:solidFill>
              <a:latin typeface="Arial Black" pitchFamily="34" charset="0"/>
            </a:rPr>
            <a:t>. </a:t>
          </a:r>
          <a:r>
            <a:rPr lang="ru-RU" sz="1400" b="1" kern="1200" dirty="0" err="1" smtClean="0">
              <a:solidFill>
                <a:schemeClr val="bg1"/>
              </a:solidFill>
              <a:latin typeface="Arial Black" pitchFamily="34" charset="0"/>
            </a:rPr>
            <a:t>Ме</a:t>
          </a:r>
          <a:r>
            <a:rPr lang="ru-RU" sz="1400" b="1" kern="1200" dirty="0" smtClean="0">
              <a:solidFill>
                <a:schemeClr val="bg1"/>
              </a:solidFill>
              <a:latin typeface="Arial Black" pitchFamily="34" charset="0"/>
            </a:rPr>
            <a:t> </a:t>
          </a:r>
          <a:r>
            <a:rPr lang="en-US" sz="1400" b="1" kern="1200" dirty="0" smtClean="0">
              <a:solidFill>
                <a:schemeClr val="bg1"/>
              </a:solidFill>
              <a:latin typeface="Arial Black" pitchFamily="34" charset="0"/>
            </a:rPr>
            <a:t>&gt;</a:t>
          </a:r>
          <a:r>
            <a:rPr lang="ru-RU" sz="1400" b="1" kern="1200" dirty="0" smtClean="0">
              <a:solidFill>
                <a:schemeClr val="bg1"/>
              </a:solidFill>
              <a:latin typeface="Arial Black" pitchFamily="34" charset="0"/>
            </a:rPr>
            <a:t> </a:t>
          </a:r>
          <a:r>
            <a:rPr lang="en-US" sz="1400" b="1" kern="1200" dirty="0" smtClean="0">
              <a:solidFill>
                <a:schemeClr val="bg1"/>
              </a:solidFill>
              <a:latin typeface="Arial Black" pitchFamily="34" charset="0"/>
            </a:rPr>
            <a:t>R</a:t>
          </a:r>
          <a:r>
            <a:rPr lang="ru-RU" sz="1400" b="1" kern="1200" dirty="0" smtClean="0">
              <a:solidFill>
                <a:schemeClr val="bg1"/>
              </a:solidFill>
              <a:latin typeface="Arial Black" pitchFamily="34" charset="0"/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  <a:latin typeface="Arial Black" pitchFamily="34" charset="0"/>
            </a:rPr>
            <a:t>ат</a:t>
          </a:r>
          <a:r>
            <a:rPr lang="ru-RU" sz="1400" b="1" kern="1200" dirty="0" smtClean="0">
              <a:solidFill>
                <a:schemeClr val="bg1"/>
              </a:solidFill>
              <a:latin typeface="Arial Black" pitchFamily="34" charset="0"/>
            </a:rPr>
            <a:t>. </a:t>
          </a:r>
          <a:r>
            <a:rPr lang="ru-RU" sz="1400" b="1" kern="1200" dirty="0" err="1" smtClean="0">
              <a:solidFill>
                <a:schemeClr val="bg1"/>
              </a:solidFill>
              <a:latin typeface="Arial Black" pitchFamily="34" charset="0"/>
            </a:rPr>
            <a:t>НеМе</a:t>
          </a:r>
          <a:endParaRPr lang="ru-RU" sz="1400" b="1" kern="1200" dirty="0" smtClean="0">
            <a:solidFill>
              <a:schemeClr val="bg1"/>
            </a:solidFill>
            <a:latin typeface="Arial Black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3456677" y="4758488"/>
        <a:ext cx="2623767" cy="1517125"/>
      </dsp:txXfrm>
    </dsp:sp>
    <dsp:sp modelId="{1C4F2FF8-BBBC-4380-896C-066B8B94A6D1}">
      <dsp:nvSpPr>
        <dsp:cNvPr id="0" name=""/>
        <dsp:cNvSpPr/>
      </dsp:nvSpPr>
      <dsp:spPr>
        <a:xfrm>
          <a:off x="609" y="2294321"/>
          <a:ext cx="2930178" cy="151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447BC-2267-4BEA-ADDA-632075983477}">
      <dsp:nvSpPr>
        <dsp:cNvPr id="0" name=""/>
        <dsp:cNvSpPr/>
      </dsp:nvSpPr>
      <dsp:spPr>
        <a:xfrm>
          <a:off x="266073" y="2546512"/>
          <a:ext cx="2930178" cy="151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 Black" pitchFamily="34" charset="0"/>
            </a:rPr>
            <a:t>Положение в ПСХЭ</a:t>
          </a:r>
          <a:endParaRPr lang="ru-RU" sz="2400" b="1" kern="1200" dirty="0">
            <a:latin typeface="Arial Black" pitchFamily="34" charset="0"/>
          </a:endParaRPr>
        </a:p>
      </dsp:txBody>
      <dsp:txXfrm>
        <a:off x="266073" y="2546512"/>
        <a:ext cx="2930178" cy="1517125"/>
      </dsp:txXfrm>
    </dsp:sp>
    <dsp:sp modelId="{992A5C1D-72A1-49A1-974F-3E8C63143CE7}">
      <dsp:nvSpPr>
        <dsp:cNvPr id="0" name=""/>
        <dsp:cNvSpPr/>
      </dsp:nvSpPr>
      <dsp:spPr>
        <a:xfrm>
          <a:off x="271112" y="4506298"/>
          <a:ext cx="2389174" cy="1517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33AC3-E793-435C-B513-392E59490626}">
      <dsp:nvSpPr>
        <dsp:cNvPr id="0" name=""/>
        <dsp:cNvSpPr/>
      </dsp:nvSpPr>
      <dsp:spPr>
        <a:xfrm>
          <a:off x="536575" y="4758488"/>
          <a:ext cx="2389174" cy="151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Black" pitchFamily="34" charset="0"/>
            </a:rPr>
            <a:t>а) в левом нижнем углу (В-</a:t>
          </a:r>
          <a:r>
            <a:rPr lang="en-US" sz="1400" b="1" kern="1200" dirty="0" smtClean="0">
              <a:latin typeface="Arial Black" pitchFamily="34" charset="0"/>
            </a:rPr>
            <a:t>At</a:t>
          </a:r>
          <a:r>
            <a:rPr lang="ru-RU" sz="1400" b="1" kern="1200" dirty="0" smtClean="0">
              <a:latin typeface="Arial Black" pitchFamily="34" charset="0"/>
            </a:rPr>
            <a:t>) в главных подгруппах;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Black" pitchFamily="34" charset="0"/>
            </a:rPr>
            <a:t>б) в побочных подгруппах</a:t>
          </a:r>
          <a:endParaRPr lang="ru-RU" sz="1400" b="1" kern="1200" dirty="0">
            <a:latin typeface="Arial Black" pitchFamily="34" charset="0"/>
          </a:endParaRPr>
        </a:p>
      </dsp:txBody>
      <dsp:txXfrm>
        <a:off x="536575" y="4758488"/>
        <a:ext cx="2389174" cy="15171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D6D15A-326A-4C6F-8198-1688BE386EA6}">
      <dsp:nvSpPr>
        <dsp:cNvPr id="0" name=""/>
        <dsp:cNvSpPr/>
      </dsp:nvSpPr>
      <dsp:spPr>
        <a:xfrm>
          <a:off x="3772742" y="2036776"/>
          <a:ext cx="1572636" cy="1572636"/>
        </a:xfrm>
        <a:prstGeom prst="ellipse">
          <a:avLst/>
        </a:prstGeom>
        <a:solidFill>
          <a:schemeClr val="tx1"/>
        </a:solidFill>
        <a:ln>
          <a:solidFill>
            <a:schemeClr val="bg1">
              <a:lumMod val="75000"/>
              <a:lumOff val="25000"/>
            </a:schemeClr>
          </a:solidFill>
        </a:ln>
        <a:effectLst>
          <a:reflection blurRad="63500" stA="35000" endPos="35000" dist="12700" dir="5400000" sy="-100000" rotWithShape="0"/>
        </a:effectLst>
        <a:scene3d>
          <a:camera prst="orthographicFront">
            <a:rot lat="0" lon="0" rev="0"/>
          </a:camera>
          <a:lightRig rig="balanced" dir="bl">
            <a:rot lat="0" lon="0" rev="7800000"/>
          </a:lightRig>
        </a:scene3d>
        <a:sp3d prstMaterial="translucent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Arial Black" pitchFamily="34" charset="0"/>
            </a:rPr>
            <a:t>МЕТАЛЛИЧЕСКАЯ КРИСТ. РЕШЕТКА</a:t>
          </a:r>
          <a:endParaRPr lang="ru-RU" sz="14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3772742" y="2036776"/>
        <a:ext cx="1572636" cy="1572636"/>
      </dsp:txXfrm>
    </dsp:sp>
    <dsp:sp modelId="{5A68122C-C0BF-4DF8-A3C0-DAAAE19EFF53}">
      <dsp:nvSpPr>
        <dsp:cNvPr id="0" name=""/>
        <dsp:cNvSpPr/>
      </dsp:nvSpPr>
      <dsp:spPr>
        <a:xfrm rot="16200000">
          <a:off x="4153473" y="1615709"/>
          <a:ext cx="811176" cy="30957"/>
        </a:xfrm>
        <a:custGeom>
          <a:avLst/>
          <a:gdLst/>
          <a:ahLst/>
          <a:cxnLst/>
          <a:rect l="0" t="0" r="0" b="0"/>
          <a:pathLst>
            <a:path>
              <a:moveTo>
                <a:pt x="0" y="15478"/>
              </a:moveTo>
              <a:lnTo>
                <a:pt x="811176" y="15478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538781" y="1610909"/>
        <a:ext cx="40558" cy="40558"/>
      </dsp:txXfrm>
    </dsp:sp>
    <dsp:sp modelId="{CC83DFEE-97E3-4223-B40A-BA17CEB000C1}">
      <dsp:nvSpPr>
        <dsp:cNvPr id="0" name=""/>
        <dsp:cNvSpPr/>
      </dsp:nvSpPr>
      <dsp:spPr>
        <a:xfrm>
          <a:off x="2924478" y="325957"/>
          <a:ext cx="3269165" cy="8996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</a:gsLst>
          <a:lin ang="7800000" scaled="0"/>
        </a:gradFill>
        <a:ln>
          <a:noFill/>
        </a:ln>
        <a:effectLst>
          <a:reflection blurRad="63500" stA="35000" endPos="35000" dist="12700" dir="5400000" sy="-100000" rotWithShape="0"/>
        </a:effectLst>
        <a:scene3d>
          <a:camera prst="orthographicFront">
            <a:rot lat="0" lon="0" rev="0"/>
          </a:camera>
          <a:lightRig rig="balanced" dir="bl">
            <a:rot lat="0" lon="0" rev="7800000"/>
          </a:lightRig>
        </a:scene3d>
        <a:sp3d prstMaterial="translucent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 Black" pitchFamily="34" charset="0"/>
            </a:rPr>
            <a:t>Твердые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 Black" pitchFamily="34" charset="0"/>
            </a:rPr>
            <a:t>(</a:t>
          </a:r>
          <a:r>
            <a:rPr lang="ru-RU" sz="1800" kern="1200" dirty="0" err="1" smtClean="0">
              <a:latin typeface="Arial Black" pitchFamily="34" charset="0"/>
            </a:rPr>
            <a:t>искл</a:t>
          </a:r>
          <a:r>
            <a:rPr lang="ru-RU" sz="1800" kern="1200" dirty="0" smtClean="0">
              <a:latin typeface="Arial Black" pitchFamily="34" charset="0"/>
            </a:rPr>
            <a:t>. </a:t>
          </a:r>
          <a:r>
            <a:rPr lang="en-US" sz="1800" kern="1200" dirty="0" smtClean="0">
              <a:latin typeface="Arial Black" pitchFamily="34" charset="0"/>
            </a:rPr>
            <a:t>Hg)</a:t>
          </a:r>
          <a:endParaRPr lang="ru-RU" sz="1800" kern="1200" dirty="0">
            <a:latin typeface="Arial Black" pitchFamily="34" charset="0"/>
          </a:endParaRPr>
        </a:p>
      </dsp:txBody>
      <dsp:txXfrm>
        <a:off x="2924478" y="325957"/>
        <a:ext cx="3269165" cy="899642"/>
      </dsp:txXfrm>
    </dsp:sp>
    <dsp:sp modelId="{E1A3A698-0024-4B0C-A311-610F4E1C093B}">
      <dsp:nvSpPr>
        <dsp:cNvPr id="0" name=""/>
        <dsp:cNvSpPr/>
      </dsp:nvSpPr>
      <dsp:spPr>
        <a:xfrm rot="19800000">
          <a:off x="5220341" y="2340968"/>
          <a:ext cx="293952" cy="30957"/>
        </a:xfrm>
        <a:custGeom>
          <a:avLst/>
          <a:gdLst/>
          <a:ahLst/>
          <a:cxnLst/>
          <a:rect l="0" t="0" r="0" b="0"/>
          <a:pathLst>
            <a:path>
              <a:moveTo>
                <a:pt x="0" y="15478"/>
              </a:moveTo>
              <a:lnTo>
                <a:pt x="293952" y="15478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800000">
        <a:off x="5359969" y="2349098"/>
        <a:ext cx="14697" cy="14697"/>
      </dsp:txXfrm>
    </dsp:sp>
    <dsp:sp modelId="{5A2DACCD-C0C8-4841-94BC-683ABE3C8C49}">
      <dsp:nvSpPr>
        <dsp:cNvPr id="0" name=""/>
        <dsp:cNvSpPr/>
      </dsp:nvSpPr>
      <dsp:spPr>
        <a:xfrm>
          <a:off x="4744590" y="1230268"/>
          <a:ext cx="3174995" cy="11383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</a:gsLst>
          <a:lin ang="7800000" scaled="0"/>
        </a:gradFill>
        <a:ln>
          <a:noFill/>
        </a:ln>
        <a:effectLst>
          <a:reflection blurRad="63500" stA="35000" endPos="35000" dist="12700" dir="5400000" sy="-100000" rotWithShape="0"/>
        </a:effectLst>
        <a:scene3d>
          <a:camera prst="orthographicFront">
            <a:rot lat="0" lon="0" rev="0"/>
          </a:camera>
          <a:lightRig rig="balanced" dir="bl">
            <a:rot lat="0" lon="0" rev="7800000"/>
          </a:lightRig>
        </a:scene3d>
        <a:sp3d prstMaterial="translucent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 Black" pitchFamily="34" charset="0"/>
            </a:rPr>
            <a:t>Пластичность</a:t>
          </a:r>
          <a:endParaRPr lang="ru-RU" sz="1800" kern="1200" dirty="0">
            <a:latin typeface="Arial Black" pitchFamily="34" charset="0"/>
          </a:endParaRPr>
        </a:p>
      </dsp:txBody>
      <dsp:txXfrm>
        <a:off x="4744590" y="1230268"/>
        <a:ext cx="3174995" cy="1138337"/>
      </dsp:txXfrm>
    </dsp:sp>
    <dsp:sp modelId="{BB0A4236-94F8-4996-843D-42C3355A32D6}">
      <dsp:nvSpPr>
        <dsp:cNvPr id="0" name=""/>
        <dsp:cNvSpPr/>
      </dsp:nvSpPr>
      <dsp:spPr>
        <a:xfrm rot="1800000">
          <a:off x="5224130" y="3260122"/>
          <a:ext cx="237390" cy="30957"/>
        </a:xfrm>
        <a:custGeom>
          <a:avLst/>
          <a:gdLst/>
          <a:ahLst/>
          <a:cxnLst/>
          <a:rect l="0" t="0" r="0" b="0"/>
          <a:pathLst>
            <a:path>
              <a:moveTo>
                <a:pt x="0" y="15478"/>
              </a:moveTo>
              <a:lnTo>
                <a:pt x="237390" y="15478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00000">
        <a:off x="5336890" y="3269666"/>
        <a:ext cx="11869" cy="11869"/>
      </dsp:txXfrm>
    </dsp:sp>
    <dsp:sp modelId="{8711ACA4-5953-4D37-BF5D-3021D62D3D3E}">
      <dsp:nvSpPr>
        <dsp:cNvPr id="0" name=""/>
        <dsp:cNvSpPr/>
      </dsp:nvSpPr>
      <dsp:spPr>
        <a:xfrm>
          <a:off x="4581712" y="3253200"/>
          <a:ext cx="3500751" cy="11871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</a:gsLst>
          <a:lin ang="7800000" scaled="0"/>
        </a:gradFill>
        <a:ln>
          <a:noFill/>
        </a:ln>
        <a:effectLst>
          <a:reflection blurRad="63500" stA="35000" endPos="35000" dist="12700" dir="5400000" sy="-100000" rotWithShape="0"/>
        </a:effectLst>
        <a:scene3d>
          <a:camera prst="orthographicFront">
            <a:rot lat="0" lon="0" rev="0"/>
          </a:camera>
          <a:lightRig rig="balanced" dir="bl">
            <a:rot lat="0" lon="0" rev="7800000"/>
          </a:lightRig>
        </a:scene3d>
        <a:sp3d prstMaterial="translucent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 Black" pitchFamily="34" charset="0"/>
            </a:rPr>
            <a:t>Теплопроводность</a:t>
          </a:r>
          <a:endParaRPr lang="ru-RU" sz="1800" kern="1200" dirty="0">
            <a:latin typeface="Arial Black" pitchFamily="34" charset="0"/>
          </a:endParaRPr>
        </a:p>
      </dsp:txBody>
      <dsp:txXfrm>
        <a:off x="4581712" y="3253200"/>
        <a:ext cx="3500751" cy="1187104"/>
      </dsp:txXfrm>
    </dsp:sp>
    <dsp:sp modelId="{8301C43E-AFC8-480A-87C3-7C1967A9C3B6}">
      <dsp:nvSpPr>
        <dsp:cNvPr id="0" name=""/>
        <dsp:cNvSpPr/>
      </dsp:nvSpPr>
      <dsp:spPr>
        <a:xfrm rot="5400000">
          <a:off x="4187886" y="3965109"/>
          <a:ext cx="742349" cy="30957"/>
        </a:xfrm>
        <a:custGeom>
          <a:avLst/>
          <a:gdLst/>
          <a:ahLst/>
          <a:cxnLst/>
          <a:rect l="0" t="0" r="0" b="0"/>
          <a:pathLst>
            <a:path>
              <a:moveTo>
                <a:pt x="0" y="15478"/>
              </a:moveTo>
              <a:lnTo>
                <a:pt x="742349" y="15478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540502" y="3962029"/>
        <a:ext cx="37117" cy="37117"/>
      </dsp:txXfrm>
    </dsp:sp>
    <dsp:sp modelId="{9E8E588F-AE95-4D13-827D-DA29C6E75848}">
      <dsp:nvSpPr>
        <dsp:cNvPr id="0" name=""/>
        <dsp:cNvSpPr/>
      </dsp:nvSpPr>
      <dsp:spPr>
        <a:xfrm>
          <a:off x="2617295" y="4351762"/>
          <a:ext cx="3883531" cy="10372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</a:gsLst>
          <a:lin ang="7800000" scaled="0"/>
        </a:gradFill>
        <a:ln>
          <a:noFill/>
        </a:ln>
        <a:effectLst>
          <a:reflection blurRad="63500" stA="35000" endPos="35000" dist="12700" dir="5400000" sy="-100000" rotWithShape="0"/>
        </a:effectLst>
        <a:scene3d>
          <a:camera prst="orthographicFront">
            <a:rot lat="0" lon="0" rev="0"/>
          </a:camera>
          <a:lightRig rig="balanced" dir="bl">
            <a:rot lat="0" lon="0" rev="7800000"/>
          </a:lightRig>
        </a:scene3d>
        <a:sp3d prstMaterial="translucent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 Black" pitchFamily="34" charset="0"/>
            </a:rPr>
            <a:t>Электропроводность</a:t>
          </a:r>
          <a:endParaRPr lang="ru-RU" sz="1800" kern="1200" dirty="0">
            <a:latin typeface="Arial Black" pitchFamily="34" charset="0"/>
          </a:endParaRPr>
        </a:p>
      </dsp:txBody>
      <dsp:txXfrm>
        <a:off x="2617295" y="4351762"/>
        <a:ext cx="3883531" cy="1037295"/>
      </dsp:txXfrm>
    </dsp:sp>
    <dsp:sp modelId="{2E2CD6B2-A3E2-41B6-B14A-7DB1DED056BD}">
      <dsp:nvSpPr>
        <dsp:cNvPr id="0" name=""/>
        <dsp:cNvSpPr/>
      </dsp:nvSpPr>
      <dsp:spPr>
        <a:xfrm rot="9000000">
          <a:off x="3652919" y="3261109"/>
          <a:ext cx="241336" cy="30957"/>
        </a:xfrm>
        <a:custGeom>
          <a:avLst/>
          <a:gdLst/>
          <a:ahLst/>
          <a:cxnLst/>
          <a:rect l="0" t="0" r="0" b="0"/>
          <a:pathLst>
            <a:path>
              <a:moveTo>
                <a:pt x="0" y="15478"/>
              </a:moveTo>
              <a:lnTo>
                <a:pt x="241336" y="15478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000000">
        <a:off x="3767554" y="3270554"/>
        <a:ext cx="12066" cy="12066"/>
      </dsp:txXfrm>
    </dsp:sp>
    <dsp:sp modelId="{AF2B1FF2-E14F-4ED0-95EF-196BA121A64F}">
      <dsp:nvSpPr>
        <dsp:cNvPr id="0" name=""/>
        <dsp:cNvSpPr/>
      </dsp:nvSpPr>
      <dsp:spPr>
        <a:xfrm>
          <a:off x="1061535" y="3253200"/>
          <a:ext cx="3448996" cy="11871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</a:gsLst>
          <a:lin ang="7800000" scaled="0"/>
        </a:gradFill>
        <a:ln>
          <a:noFill/>
        </a:ln>
        <a:effectLst>
          <a:reflection blurRad="63500" stA="35000" endPos="35000" dist="12700" dir="5400000" sy="-100000" rotWithShape="0"/>
        </a:effectLst>
        <a:scene3d>
          <a:camera prst="orthographicFront">
            <a:rot lat="0" lon="0" rev="0"/>
          </a:camera>
          <a:lightRig rig="balanced" dir="bl">
            <a:rot lat="0" lon="0" rev="7800000"/>
          </a:lightRig>
        </a:scene3d>
        <a:sp3d prstMaterial="translucent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Arial Black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 Black" pitchFamily="34" charset="0"/>
            </a:rPr>
            <a:t>Металлический блеск </a:t>
          </a:r>
          <a:endParaRPr lang="en-US" sz="1800" kern="1200" dirty="0" smtClean="0">
            <a:latin typeface="Arial Black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061535" y="3253200"/>
        <a:ext cx="3448996" cy="1187104"/>
      </dsp:txXfrm>
    </dsp:sp>
    <dsp:sp modelId="{4E5C654A-B2D1-472E-9744-E2A2BE829CFD}">
      <dsp:nvSpPr>
        <dsp:cNvPr id="0" name=""/>
        <dsp:cNvSpPr/>
      </dsp:nvSpPr>
      <dsp:spPr>
        <a:xfrm rot="12600000">
          <a:off x="3610044" y="2342634"/>
          <a:ext cx="287289" cy="30957"/>
        </a:xfrm>
        <a:custGeom>
          <a:avLst/>
          <a:gdLst/>
          <a:ahLst/>
          <a:cxnLst/>
          <a:rect l="0" t="0" r="0" b="0"/>
          <a:pathLst>
            <a:path>
              <a:moveTo>
                <a:pt x="0" y="15478"/>
              </a:moveTo>
              <a:lnTo>
                <a:pt x="287289" y="15478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600000">
        <a:off x="3746507" y="2350931"/>
        <a:ext cx="14364" cy="14364"/>
      </dsp:txXfrm>
    </dsp:sp>
    <dsp:sp modelId="{DB210A45-893D-4E4F-A69A-61230C955485}">
      <dsp:nvSpPr>
        <dsp:cNvPr id="0" name=""/>
        <dsp:cNvSpPr/>
      </dsp:nvSpPr>
      <dsp:spPr>
        <a:xfrm>
          <a:off x="1192976" y="1225597"/>
          <a:ext cx="3186114" cy="11476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</a:gsLst>
          <a:lin ang="7800000" scaled="0"/>
        </a:gradFill>
        <a:ln>
          <a:noFill/>
        </a:ln>
        <a:effectLst>
          <a:reflection blurRad="63500" stA="35000" endPos="35000" dist="12700" dir="5400000" sy="-100000" rotWithShape="0"/>
        </a:effectLst>
        <a:scene3d>
          <a:camera prst="orthographicFront">
            <a:rot lat="0" lon="0" rev="0"/>
          </a:camera>
          <a:lightRig rig="balanced" dir="bl">
            <a:rot lat="0" lon="0" rev="7800000"/>
          </a:lightRig>
        </a:scene3d>
        <a:sp3d prstMaterial="translucent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Arial Black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 Black" pitchFamily="34" charset="0"/>
            </a:rPr>
            <a:t>Высокая</a:t>
          </a:r>
          <a:endParaRPr lang="en-US" sz="1800" kern="1200" dirty="0" smtClean="0">
            <a:latin typeface="Arial Black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Black" pitchFamily="34" charset="0"/>
            </a:rPr>
            <a:t>t˚</a:t>
          </a:r>
          <a:r>
            <a:rPr lang="ru-RU" sz="1800" kern="1200" dirty="0" smtClean="0">
              <a:latin typeface="Arial Black" pitchFamily="34" charset="0"/>
            </a:rPr>
            <a:t>плавления</a:t>
          </a:r>
          <a:endParaRPr lang="en-US" sz="1800" kern="1200" dirty="0" smtClean="0">
            <a:latin typeface="Arial Black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r>
            <a:rPr lang="ru-RU" sz="1000" kern="1200" dirty="0" smtClean="0"/>
            <a:t> </a:t>
          </a:r>
          <a:endParaRPr lang="en-US" sz="10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192976" y="1225597"/>
        <a:ext cx="3186114" cy="11476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00A4E1-CD14-4602-8C88-498A99E70530}">
      <dsp:nvSpPr>
        <dsp:cNvPr id="0" name=""/>
        <dsp:cNvSpPr/>
      </dsp:nvSpPr>
      <dsp:spPr>
        <a:xfrm>
          <a:off x="1963712" y="1145"/>
          <a:ext cx="1819569" cy="909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</a:gsLst>
          <a:lin ang="7800000" scaled="0"/>
        </a:gradFill>
        <a:ln>
          <a:noFill/>
        </a:ln>
        <a:effectLst>
          <a:reflection blurRad="63500" stA="35000" endPos="35000" dist="12700" dir="5400000" sy="-100000" rotWithShape="0"/>
        </a:effectLst>
        <a:scene3d>
          <a:camera prst="orthographicFront">
            <a:rot lat="0" lon="0" rev="0"/>
          </a:camera>
          <a:lightRig rig="balanced" dir="bl">
            <a:rot lat="0" lon="0" rev="7800000"/>
          </a:lightRig>
        </a:scene3d>
        <a:sp3d prstMaterial="translucent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itchFamily="34" charset="0"/>
            </a:rPr>
            <a:t>С простыми веществами-неметаллами</a:t>
          </a:r>
          <a:endParaRPr lang="ru-RU" sz="1600" kern="1200" dirty="0">
            <a:latin typeface="Arial Black" pitchFamily="34" charset="0"/>
          </a:endParaRPr>
        </a:p>
      </dsp:txBody>
      <dsp:txXfrm>
        <a:off x="1963712" y="1145"/>
        <a:ext cx="1819569" cy="909784"/>
      </dsp:txXfrm>
    </dsp:sp>
    <dsp:sp modelId="{4EC067F0-3870-46E2-9E4D-07FA6D08CE0B}">
      <dsp:nvSpPr>
        <dsp:cNvPr id="0" name=""/>
        <dsp:cNvSpPr/>
      </dsp:nvSpPr>
      <dsp:spPr>
        <a:xfrm>
          <a:off x="2145669" y="910930"/>
          <a:ext cx="181956" cy="68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338"/>
              </a:lnTo>
              <a:lnTo>
                <a:pt x="181956" y="682338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96D53-1717-4B03-8DC9-9BA37455D51C}">
      <dsp:nvSpPr>
        <dsp:cNvPr id="0" name=""/>
        <dsp:cNvSpPr/>
      </dsp:nvSpPr>
      <dsp:spPr>
        <a:xfrm>
          <a:off x="2327626" y="1138376"/>
          <a:ext cx="1947128" cy="90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76200" dist="25400" dir="13500000">
            <a:srgbClr val="FFFFFF">
              <a:alpha val="75000"/>
            </a:srgbClr>
          </a:innerShdw>
          <a:reflection blurRad="63500" stA="35000" endPos="35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С серой</a:t>
          </a:r>
          <a:endParaRPr lang="ru-RU" sz="2000" kern="1200" dirty="0">
            <a:latin typeface="Arial Black" pitchFamily="34" charset="0"/>
          </a:endParaRPr>
        </a:p>
      </dsp:txBody>
      <dsp:txXfrm>
        <a:off x="2327626" y="1138376"/>
        <a:ext cx="1947128" cy="909784"/>
      </dsp:txXfrm>
    </dsp:sp>
    <dsp:sp modelId="{4331ED0C-927A-425C-85FC-F245BA169602}">
      <dsp:nvSpPr>
        <dsp:cNvPr id="0" name=""/>
        <dsp:cNvSpPr/>
      </dsp:nvSpPr>
      <dsp:spPr>
        <a:xfrm>
          <a:off x="2145669" y="910930"/>
          <a:ext cx="181956" cy="1819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569"/>
              </a:lnTo>
              <a:lnTo>
                <a:pt x="181956" y="1819569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1DFA6-F8B2-4C3B-B378-A78F48A34A8D}">
      <dsp:nvSpPr>
        <dsp:cNvPr id="0" name=""/>
        <dsp:cNvSpPr/>
      </dsp:nvSpPr>
      <dsp:spPr>
        <a:xfrm>
          <a:off x="2327626" y="2275607"/>
          <a:ext cx="1947128" cy="90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76200" dist="25400" dir="13500000">
            <a:srgbClr val="FFFFFF">
              <a:alpha val="75000"/>
            </a:srgbClr>
          </a:innerShdw>
          <a:reflection blurRad="63500" stA="35000" endPos="35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С кислородом</a:t>
          </a:r>
          <a:endParaRPr lang="ru-RU" sz="2000" kern="1200" dirty="0">
            <a:latin typeface="Arial Black" pitchFamily="34" charset="0"/>
          </a:endParaRPr>
        </a:p>
      </dsp:txBody>
      <dsp:txXfrm>
        <a:off x="2327626" y="2275607"/>
        <a:ext cx="1947128" cy="909784"/>
      </dsp:txXfrm>
    </dsp:sp>
    <dsp:sp modelId="{B7D54A8B-D849-4B3A-A9F5-32DCACD35E5C}">
      <dsp:nvSpPr>
        <dsp:cNvPr id="0" name=""/>
        <dsp:cNvSpPr/>
      </dsp:nvSpPr>
      <dsp:spPr>
        <a:xfrm>
          <a:off x="2145669" y="910930"/>
          <a:ext cx="181956" cy="2956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800"/>
              </a:lnTo>
              <a:lnTo>
                <a:pt x="181956" y="2956800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BC7FE6-27F2-4870-B5EF-906173387E56}">
      <dsp:nvSpPr>
        <dsp:cNvPr id="0" name=""/>
        <dsp:cNvSpPr/>
      </dsp:nvSpPr>
      <dsp:spPr>
        <a:xfrm>
          <a:off x="2327626" y="3412838"/>
          <a:ext cx="1975237" cy="90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76200" dist="25400" dir="13500000">
            <a:srgbClr val="FFFFFF">
              <a:alpha val="75000"/>
            </a:srgbClr>
          </a:innerShdw>
          <a:reflection blurRad="63500" stA="35000" endPos="35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С азотом</a:t>
          </a:r>
          <a:endParaRPr lang="ru-RU" sz="2000" kern="1200" dirty="0">
            <a:latin typeface="Arial Black" pitchFamily="34" charset="0"/>
          </a:endParaRPr>
        </a:p>
      </dsp:txBody>
      <dsp:txXfrm>
        <a:off x="2327626" y="3412838"/>
        <a:ext cx="1975237" cy="909784"/>
      </dsp:txXfrm>
    </dsp:sp>
    <dsp:sp modelId="{19C606AC-0DE9-4058-88E9-93CE4DD002CB}">
      <dsp:nvSpPr>
        <dsp:cNvPr id="0" name=""/>
        <dsp:cNvSpPr/>
      </dsp:nvSpPr>
      <dsp:spPr>
        <a:xfrm>
          <a:off x="2145669" y="910930"/>
          <a:ext cx="181956" cy="4094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4031"/>
              </a:lnTo>
              <a:lnTo>
                <a:pt x="181956" y="4094031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9A4EC-472A-49AF-BD6F-305C4ED2778A}">
      <dsp:nvSpPr>
        <dsp:cNvPr id="0" name=""/>
        <dsp:cNvSpPr/>
      </dsp:nvSpPr>
      <dsp:spPr>
        <a:xfrm>
          <a:off x="2327626" y="4550069"/>
          <a:ext cx="2027160" cy="90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76200" dist="25400" dir="13500000">
            <a:srgbClr val="FFFFFF">
              <a:alpha val="75000"/>
            </a:srgbClr>
          </a:innerShdw>
          <a:reflection blurRad="63500" stA="35000" endPos="35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С галогенами</a:t>
          </a:r>
          <a:endParaRPr lang="ru-RU" sz="2000" kern="1200" dirty="0">
            <a:latin typeface="Arial Black" pitchFamily="34" charset="0"/>
          </a:endParaRPr>
        </a:p>
      </dsp:txBody>
      <dsp:txXfrm>
        <a:off x="2327626" y="4550069"/>
        <a:ext cx="2027160" cy="909784"/>
      </dsp:txXfrm>
    </dsp:sp>
    <dsp:sp modelId="{2E7E090B-A965-4913-8330-C40D5E58D6B6}">
      <dsp:nvSpPr>
        <dsp:cNvPr id="0" name=""/>
        <dsp:cNvSpPr/>
      </dsp:nvSpPr>
      <dsp:spPr>
        <a:xfrm>
          <a:off x="4393842" y="1145"/>
          <a:ext cx="1819569" cy="909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satMod val="11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</a:gsLst>
          <a:lin ang="7800000" scaled="0"/>
        </a:gradFill>
        <a:ln>
          <a:noFill/>
        </a:ln>
        <a:effectLst>
          <a:reflection blurRad="63500" stA="35000" endPos="35000" dist="12700" dir="5400000" sy="-100000" rotWithShape="0"/>
        </a:effectLst>
        <a:scene3d>
          <a:camera prst="orthographicFront">
            <a:rot lat="0" lon="0" rev="0"/>
          </a:camera>
          <a:lightRig rig="balanced" dir="bl">
            <a:rot lat="0" lon="0" rev="7800000"/>
          </a:lightRig>
        </a:scene3d>
        <a:sp3d prstMaterial="translucent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itchFamily="34" charset="0"/>
            </a:rPr>
            <a:t>Со сложными веществами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4393842" y="1145"/>
        <a:ext cx="1819569" cy="909784"/>
      </dsp:txXfrm>
    </dsp:sp>
    <dsp:sp modelId="{EEA1468B-DE0B-4CD0-91F5-EB8B15C83F32}">
      <dsp:nvSpPr>
        <dsp:cNvPr id="0" name=""/>
        <dsp:cNvSpPr/>
      </dsp:nvSpPr>
      <dsp:spPr>
        <a:xfrm>
          <a:off x="4575799" y="910930"/>
          <a:ext cx="181956" cy="682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338"/>
              </a:lnTo>
              <a:lnTo>
                <a:pt x="181956" y="682338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68EA9-A8DC-41E6-B908-B8A39FEAAE65}">
      <dsp:nvSpPr>
        <dsp:cNvPr id="0" name=""/>
        <dsp:cNvSpPr/>
      </dsp:nvSpPr>
      <dsp:spPr>
        <a:xfrm>
          <a:off x="4757755" y="1138376"/>
          <a:ext cx="2206584" cy="90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76200" dist="25400" dir="13500000">
            <a:srgbClr val="FFFFFF">
              <a:alpha val="75000"/>
            </a:srgbClr>
          </a:innerShdw>
          <a:reflection blurRad="63500" stA="35000" endPos="35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С растворами солей</a:t>
          </a:r>
          <a:endParaRPr lang="ru-RU" sz="2000" kern="1200" dirty="0">
            <a:latin typeface="Arial Black" pitchFamily="34" charset="0"/>
          </a:endParaRPr>
        </a:p>
      </dsp:txBody>
      <dsp:txXfrm>
        <a:off x="4757755" y="1138376"/>
        <a:ext cx="2206584" cy="909784"/>
      </dsp:txXfrm>
    </dsp:sp>
    <dsp:sp modelId="{EFAEC1E7-570F-4ADF-8D87-182C0C31C32E}">
      <dsp:nvSpPr>
        <dsp:cNvPr id="0" name=""/>
        <dsp:cNvSpPr/>
      </dsp:nvSpPr>
      <dsp:spPr>
        <a:xfrm>
          <a:off x="4575799" y="910930"/>
          <a:ext cx="181956" cy="1819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569"/>
              </a:lnTo>
              <a:lnTo>
                <a:pt x="181956" y="1819569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5E7EA-5859-48EE-A7BA-B0CA7D3A3CA9}">
      <dsp:nvSpPr>
        <dsp:cNvPr id="0" name=""/>
        <dsp:cNvSpPr/>
      </dsp:nvSpPr>
      <dsp:spPr>
        <a:xfrm>
          <a:off x="4757755" y="2275607"/>
          <a:ext cx="2243136" cy="90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76200" dist="25400" dir="13500000">
            <a:srgbClr val="FFFFFF">
              <a:alpha val="75000"/>
            </a:srgbClr>
          </a:innerShdw>
          <a:reflection blurRad="63500" stA="35000" endPos="35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С водой</a:t>
          </a:r>
          <a:endParaRPr lang="ru-RU" sz="2000" kern="1200" dirty="0">
            <a:latin typeface="Arial Black" pitchFamily="34" charset="0"/>
          </a:endParaRPr>
        </a:p>
      </dsp:txBody>
      <dsp:txXfrm>
        <a:off x="4757755" y="2275607"/>
        <a:ext cx="2243136" cy="909784"/>
      </dsp:txXfrm>
    </dsp:sp>
    <dsp:sp modelId="{AC44E69E-377A-4323-BDD8-38B6291ECA16}">
      <dsp:nvSpPr>
        <dsp:cNvPr id="0" name=""/>
        <dsp:cNvSpPr/>
      </dsp:nvSpPr>
      <dsp:spPr>
        <a:xfrm>
          <a:off x="4575799" y="910930"/>
          <a:ext cx="181956" cy="2956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800"/>
              </a:lnTo>
              <a:lnTo>
                <a:pt x="181956" y="2956800"/>
              </a:lnTo>
            </a:path>
          </a:pathLst>
        </a:custGeom>
        <a:noFill/>
        <a:ln w="444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BC108-9AD4-4915-867B-F83C852E51F8}">
      <dsp:nvSpPr>
        <dsp:cNvPr id="0" name=""/>
        <dsp:cNvSpPr/>
      </dsp:nvSpPr>
      <dsp:spPr>
        <a:xfrm>
          <a:off x="4757755" y="3412838"/>
          <a:ext cx="2279687" cy="9097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76200" dist="25400" dir="13500000">
            <a:srgbClr val="FFFFFF">
              <a:alpha val="75000"/>
            </a:srgbClr>
          </a:innerShdw>
          <a:reflection blurRad="63500" stA="35000" endPos="35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Black" pitchFamily="34" charset="0"/>
            </a:rPr>
            <a:t>С растворами кислот</a:t>
          </a:r>
          <a:endParaRPr lang="ru-RU" sz="2000" kern="1200" dirty="0">
            <a:latin typeface="Arial Black" pitchFamily="34" charset="0"/>
          </a:endParaRPr>
        </a:p>
      </dsp:txBody>
      <dsp:txXfrm>
        <a:off x="4757755" y="3412838"/>
        <a:ext cx="2279687" cy="909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C230D7DF-9A54-4C7F-9080-78A2353D6258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50F8-5C4B-490E-9517-90EEC27D2A76}" type="datetime1">
              <a:rPr/>
              <a:pPr/>
              <a:t>3/5/2008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F948-BAEC-4412-8865-2ED9A393D0E8}" type="datetime1">
              <a:rPr/>
              <a:pPr/>
              <a:t>3/5/2008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1A9C-1FA6-46C3-A2C5-DDD93EB5705A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F2D-3C69-4B09-8961-04B1CF41F150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1422-0C4D-4F10-98EE-853822C28068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B6E8-161A-4DA9-8069-964CFF350849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FF5B-7591-4B29-A74A-08C8D69ED84B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B68-D3DE-4D15-8775-7265D37D5442}" type="datetime1">
              <a:rPr/>
              <a:pPr/>
              <a:t>3/5/2008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F8DD-171E-4103-BDCF-360604A90395}" type="datetime1">
              <a:rPr/>
              <a:pPr/>
              <a:t>3/5/2008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A308-50E9-40BB-93A3-480D9EF55114}" type="datetime1">
              <a:rPr/>
              <a:pPr/>
              <a:t>3/5/2008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A8AE-17A6-44FE-A8D6-2BACC4B287BB}" type="datetime1">
              <a:rPr/>
              <a:pPr/>
              <a:t>3/5/2008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67D-E1E4-4A24-8096-9861A741B26D}" type="datetime1">
              <a:rPr/>
              <a:pPr/>
              <a:t>3/5/2008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23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348-8346-46E7-9CC2-98F108BF95F5}" type="datetime1">
              <a:rPr/>
              <a:pPr/>
              <a:t>3/5/2008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6A05E-13CC-4D8D-8C18-087C8EABDD89}" type="datetime1">
              <a:rPr/>
              <a:pPr/>
              <a:t>3/5/2008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21382-D60C-42BF-80B2-71C971838E6F}" type="slidenum">
              <a:rPr/>
              <a:pPr/>
              <a:t>‹#›</a:t>
            </a:fld>
            <a:endParaRPr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  <p:sldLayoutId id="2147483662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Book Antiqua" pitchFamily="18" charset="0"/>
              </a:rPr>
              <a:t>МЕТАЛЛЫ</a:t>
            </a:r>
            <a:endParaRPr lang="ru-RU" sz="5400" b="1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9 класс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142844" y="357166"/>
          <a:ext cx="9001156" cy="6357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85725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Book Antiqua" pitchFamily="18" charset="0"/>
              </a:rPr>
              <a:t>ФИЗИЧЕСКИЕ СВОЙСТВА</a:t>
            </a:r>
            <a:endParaRPr lang="ru-RU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214313"/>
            <a:ext cx="8358187" cy="10715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Book Antiqua" pitchFamily="18" charset="0"/>
              </a:rPr>
              <a:t>ХИМИЧЕСКИЕ СВОЙСТВА</a:t>
            </a:r>
            <a:endParaRPr lang="ru-RU" b="1" dirty="0">
              <a:latin typeface="Book Antiqua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397000"/>
          <a:ext cx="9001156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1262112918_chugun-posu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8800" y="0"/>
            <a:ext cx="2995200" cy="3744000"/>
          </a:xfrm>
          <a:prstGeom prst="ellipse">
            <a:avLst/>
          </a:prstGeom>
        </p:spPr>
      </p:pic>
      <p:pic>
        <p:nvPicPr>
          <p:cNvPr id="18" name="Рисунок 17" descr="4yr_bronz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142852"/>
            <a:ext cx="3276000" cy="3276000"/>
          </a:xfrm>
          <a:prstGeom prst="ellipse">
            <a:avLst/>
          </a:prstGeom>
        </p:spPr>
      </p:pic>
      <p:pic>
        <p:nvPicPr>
          <p:cNvPr id="19" name="Рисунок 18" descr="Pre_Galvanized_Steel_Pip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8000" y="3929066"/>
            <a:ext cx="2736000" cy="2736000"/>
          </a:xfrm>
          <a:prstGeom prst="ellipse">
            <a:avLst/>
          </a:prstGeom>
        </p:spPr>
      </p:pic>
      <p:pic>
        <p:nvPicPr>
          <p:cNvPr id="20" name="Рисунок 19" descr="C50-02_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929066"/>
            <a:ext cx="2772000" cy="2772000"/>
          </a:xfrm>
          <a:prstGeom prst="ellipse">
            <a:avLst/>
          </a:prstGeom>
        </p:spPr>
      </p:pic>
      <p:pic>
        <p:nvPicPr>
          <p:cNvPr id="22" name="Рисунок 21" descr="statuetka_stalin_bronza_hudozhestvennyy_fond_1947g_vysota_14sm_27145963_3_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488" y="4000504"/>
            <a:ext cx="3648000" cy="2736000"/>
          </a:xfrm>
          <a:prstGeom prst="ellipse">
            <a:avLst/>
          </a:prstGeom>
        </p:spPr>
      </p:pic>
      <p:pic>
        <p:nvPicPr>
          <p:cNvPr id="24" name="Рисунок 23" descr="Computerworld_Online_sams_(282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3438" y="2143116"/>
            <a:ext cx="3571381" cy="2628000"/>
          </a:xfrm>
          <a:prstGeom prst="ellipse">
            <a:avLst/>
          </a:prstGeom>
        </p:spPr>
      </p:pic>
      <p:pic>
        <p:nvPicPr>
          <p:cNvPr id="27" name="Рисунок 26" descr="26052_200802165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3871706" cy="2736000"/>
          </a:xfrm>
          <a:prstGeom prst="ellipse">
            <a:avLst/>
          </a:prstGeom>
        </p:spPr>
      </p:pic>
      <p:pic>
        <p:nvPicPr>
          <p:cNvPr id="23" name="Рисунок 22" descr="241e9e97598c62164f65d862da0c91aa_60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2910" y="2071678"/>
            <a:ext cx="3792000" cy="2844000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5" y="1785926"/>
            <a:ext cx="8786874" cy="207170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УДАЧИ НА КОНТРОЛЬНОЙ!!!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7" name="Рисунок 6" descr="f8d608fd2d03547ade4bdd56d034d46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4786322"/>
            <a:ext cx="1574301" cy="1692000"/>
          </a:xfrm>
          <a:prstGeom prst="rect">
            <a:avLst/>
          </a:prstGeom>
        </p:spPr>
      </p:pic>
      <p:pic>
        <p:nvPicPr>
          <p:cNvPr id="8" name="Рисунок 7" descr="af810832f169e92ec573e72213555ad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1" y="0"/>
            <a:ext cx="2127600" cy="1620000"/>
          </a:xfrm>
          <a:prstGeom prst="rect">
            <a:avLst/>
          </a:prstGeom>
        </p:spPr>
      </p:pic>
      <p:pic>
        <p:nvPicPr>
          <p:cNvPr id="9" name="Рисунок 8" descr="+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214290"/>
            <a:ext cx="735319" cy="720000"/>
          </a:xfrm>
          <a:prstGeom prst="rect">
            <a:avLst/>
          </a:prstGeom>
        </p:spPr>
      </p:pic>
      <p:pic>
        <p:nvPicPr>
          <p:cNvPr id="10" name="Рисунок 9" descr="+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285728"/>
            <a:ext cx="735319" cy="720000"/>
          </a:xfrm>
          <a:prstGeom prst="rect">
            <a:avLst/>
          </a:prstGeom>
        </p:spPr>
      </p:pic>
      <p:pic>
        <p:nvPicPr>
          <p:cNvPr id="11" name="Рисунок 10" descr="+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5929330"/>
            <a:ext cx="735319" cy="720000"/>
          </a:xfrm>
          <a:prstGeom prst="rect">
            <a:avLst/>
          </a:prstGeom>
        </p:spPr>
      </p:pic>
      <p:pic>
        <p:nvPicPr>
          <p:cNvPr id="12" name="Рисунок 11" descr="+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3900" y="5857892"/>
            <a:ext cx="735319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404</TotalTime>
  <Words>111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Bubbles</vt:lpstr>
      <vt:lpstr>МЕТАЛЛЫ</vt:lpstr>
      <vt:lpstr>Слайд 2</vt:lpstr>
      <vt:lpstr>ФИЗИЧЕСКИЕ СВОЙСТВА</vt:lpstr>
      <vt:lpstr>ХИМИЧЕСКИЕ СВОЙСТВА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МЕТАЛЛЫ</dc:title>
  <dc:creator>Admin</dc:creator>
  <cp:lastModifiedBy>Admin</cp:lastModifiedBy>
  <cp:revision>43</cp:revision>
  <dcterms:created xsi:type="dcterms:W3CDTF">2011-10-11T10:43:01Z</dcterms:created>
  <dcterms:modified xsi:type="dcterms:W3CDTF">2011-10-11T17:27:49Z</dcterms:modified>
</cp:coreProperties>
</file>