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78400-50F2-4C1E-927A-EEFE00B02209}" type="datetimeFigureOut">
              <a:rPr lang="ru-RU"/>
              <a:pPr>
                <a:defRPr/>
              </a:pPr>
              <a:t>04.04.2012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DA95C-79E4-4043-AADC-787D629AA8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9AC58-DED2-4EEE-864D-94F7D62561B0}" type="datetimeFigureOut">
              <a:rPr lang="ru-RU"/>
              <a:pPr>
                <a:defRPr/>
              </a:pPr>
              <a:t>04.04.2012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B5F35-2C86-4E0E-A101-568E09B4FD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718B9-6B8E-4BE5-9EF4-B2576BD95C8E}" type="datetimeFigureOut">
              <a:rPr lang="ru-RU"/>
              <a:pPr>
                <a:defRPr/>
              </a:pPr>
              <a:t>04.04.2012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56FB5-EA3F-45CD-81BD-DEC9CD377D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C49D9-E153-4CA2-AB19-C1CC731DE324}" type="datetimeFigureOut">
              <a:rPr lang="ru-RU"/>
              <a:pPr>
                <a:defRPr/>
              </a:pPr>
              <a:t>04.04.2012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CEB6D-38AA-4188-8B9E-494D0BD121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5589B-7C61-4889-9356-299FE8099A34}" type="datetimeFigureOut">
              <a:rPr lang="ru-RU"/>
              <a:pPr>
                <a:defRPr/>
              </a:pPr>
              <a:t>04.04.2012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A1662-0EB2-4793-AE8B-D945D347EA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26EB4-A3A0-4704-8018-691BE4495228}" type="datetimeFigureOut">
              <a:rPr lang="ru-RU"/>
              <a:pPr>
                <a:defRPr/>
              </a:pPr>
              <a:t>04.04.2012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3B6A2-5F00-4428-9970-07358C8A8E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87A1A-CC04-4EEC-BFFA-0B8AC0AAF2B1}" type="datetimeFigureOut">
              <a:rPr lang="ru-RU"/>
              <a:pPr>
                <a:defRPr/>
              </a:pPr>
              <a:t>04.04.2012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AC916-F6F9-40BC-8CDA-B164CC2AF6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B36A6-D6F4-4294-963D-59F2ED72DB3C}" type="datetimeFigureOut">
              <a:rPr lang="ru-RU"/>
              <a:pPr>
                <a:defRPr/>
              </a:pPr>
              <a:t>04.04.2012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CF04C-4F7D-44F6-B9B8-0A4AB12D9B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95FFF-D803-4048-9E2E-F24121F662A6}" type="datetimeFigureOut">
              <a:rPr lang="ru-RU"/>
              <a:pPr>
                <a:defRPr/>
              </a:pPr>
              <a:t>04.04.2012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236FD-1591-4DC1-953E-88687BA8A7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679B2-0751-4105-BF52-C4BA86C45665}" type="datetimeFigureOut">
              <a:rPr lang="ru-RU"/>
              <a:pPr>
                <a:defRPr/>
              </a:pPr>
              <a:t>04.04.2012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ECE8B-62A4-4071-A719-AB4EBD5347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4FF86-7106-49D8-BFDB-DF0EAF17B9D6}" type="datetimeFigureOut">
              <a:rPr lang="ru-RU"/>
              <a:pPr>
                <a:defRPr/>
              </a:pPr>
              <a:t>04.04.2012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24198-71D9-4070-ACA1-23C6C7C157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EA2B48-D780-4918-8765-562EF892E847}" type="datetimeFigureOut">
              <a:rPr lang="ru-RU"/>
              <a:pPr>
                <a:defRPr/>
              </a:pPr>
              <a:t>04.04.2012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1F4B68-2E2C-4621-B7CC-D863294C1D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67" r:id="rId4"/>
    <p:sldLayoutId id="2147483771" r:id="rId5"/>
    <p:sldLayoutId id="2147483766" r:id="rId6"/>
    <p:sldLayoutId id="2147483772" r:id="rId7"/>
    <p:sldLayoutId id="2147483773" r:id="rId8"/>
    <p:sldLayoutId id="2147483774" r:id="rId9"/>
    <p:sldLayoutId id="2147483765" r:id="rId10"/>
    <p:sldLayoutId id="21474837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15370" cy="11620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«</a:t>
            </a:r>
            <a:r>
              <a:rPr lang="ru-RU" sz="2800" b="0" dirty="0" err="1" smtClean="0">
                <a:latin typeface="Monotype Corsiva" pitchFamily="66" charset="0"/>
              </a:rPr>
              <a:t>Отонноох</a:t>
            </a:r>
            <a:r>
              <a:rPr lang="ru-RU" sz="2800" b="0" dirty="0" smtClean="0">
                <a:latin typeface="Monotype Corsiva" pitchFamily="66" charset="0"/>
              </a:rPr>
              <a:t> </a:t>
            </a:r>
            <a:r>
              <a:rPr lang="ru-RU" sz="2800" b="0" dirty="0" err="1" smtClean="0">
                <a:latin typeface="Monotype Corsiva" pitchFamily="66" charset="0"/>
              </a:rPr>
              <a:t>уунээйилэргэ</a:t>
            </a:r>
            <a:r>
              <a:rPr lang="ru-RU" sz="2800" b="0" dirty="0" smtClean="0">
                <a:latin typeface="Monotype Corsiva" pitchFamily="66" charset="0"/>
              </a:rPr>
              <a:t> </a:t>
            </a:r>
            <a:r>
              <a:rPr lang="ru-RU" sz="2800" b="0" dirty="0" err="1" smtClean="0">
                <a:latin typeface="Monotype Corsiva" pitchFamily="66" charset="0"/>
              </a:rPr>
              <a:t>айан</a:t>
            </a:r>
            <a:r>
              <a:rPr lang="ru-RU" sz="2800" dirty="0" smtClean="0">
                <a:latin typeface="Monotype Corsiva" pitchFamily="66" charset="0"/>
              </a:rPr>
              <a:t>.»</a:t>
            </a:r>
            <a:br>
              <a:rPr lang="ru-RU" sz="2800" dirty="0" smtClean="0">
                <a:latin typeface="Monotype Corsiva" pitchFamily="66" charset="0"/>
              </a:rPr>
            </a:br>
            <a:endParaRPr lang="ru-RU" sz="2800" dirty="0">
              <a:latin typeface="Monotype Corsiva" pitchFamily="66" charset="0"/>
            </a:endParaRPr>
          </a:p>
        </p:txBody>
      </p:sp>
      <p:sp>
        <p:nvSpPr>
          <p:cNvPr id="13314" name="Текст 4"/>
          <p:cNvSpPr>
            <a:spLocks noGrp="1"/>
          </p:cNvSpPr>
          <p:nvPr>
            <p:ph type="body" idx="2"/>
          </p:nvPr>
        </p:nvSpPr>
        <p:spPr>
          <a:xfrm>
            <a:off x="500063" y="2143125"/>
            <a:ext cx="3008312" cy="270827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3315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43063"/>
            <a:ext cx="5111750" cy="44831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Сыала: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- о5олорго отонноох уунээйилэри билиһиннэрии, айыл5а кэрэ кэстуулэрин харыстыырга иитии;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- о5о толкуйдуур дьо5урун, сацарар сацатын сайыннарыы;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- кругозорун хацатыы.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Коруцэ: интегрированнай дьарык  </a:t>
            </a:r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</p:txBody>
      </p:sp>
      <p:pic>
        <p:nvPicPr>
          <p:cNvPr id="13316" name="Picture 2" descr="C:\Documents and Settings\2012\Рабочий стол\Нагляд\br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133600"/>
            <a:ext cx="300037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err="1" smtClean="0"/>
              <a:t>Лоскуйдартан</a:t>
            </a:r>
            <a:r>
              <a:rPr lang="ru-RU" sz="2800" dirty="0" smtClean="0"/>
              <a:t> </a:t>
            </a:r>
            <a:r>
              <a:rPr lang="ru-RU" sz="2800" dirty="0" err="1" smtClean="0"/>
              <a:t>ойуу</a:t>
            </a:r>
            <a:endParaRPr lang="ru-RU" sz="2800" dirty="0"/>
          </a:p>
        </p:txBody>
      </p:sp>
      <p:pic>
        <p:nvPicPr>
          <p:cNvPr id="22530" name="Содержимое 6" descr="C:\Users\Пользователь\Desktop\Нагляд\сугун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14438" y="1500188"/>
            <a:ext cx="6788150" cy="4525962"/>
          </a:xfrm>
          <a:ln>
            <a:solidFill>
              <a:schemeClr val="tx1"/>
            </a:solidFill>
            <a:prstDash val="sysDash"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8450" y="450850"/>
            <a:ext cx="8699500" cy="1152525"/>
          </a:xfrm>
        </p:spPr>
      </p:pic>
      <p:sp>
        <p:nvSpPr>
          <p:cNvPr id="2355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ru-RU" smtClean="0"/>
              <a:t>	</a:t>
            </a:r>
            <a:r>
              <a:rPr lang="ru-RU" sz="2800" smtClean="0"/>
              <a:t>О5олоор, биһиги ханна бара сырыттыбыт? Туох отоннору хомуйдубут? Хомуйбут отоннорбутун кимиэхэ ыыттыбыт? Туох сорудахтары толордубут?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800" smtClean="0"/>
              <a:t>		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800" smtClean="0"/>
              <a:t>	Тоцсо5ой: О5олор, мин э</a:t>
            </a:r>
            <a:r>
              <a:rPr lang="en-US" sz="2800" smtClean="0"/>
              <a:t>h</a:t>
            </a:r>
            <a:r>
              <a:rPr lang="ru-RU" sz="2800" smtClean="0"/>
              <a:t>иэхэ Кы</a:t>
            </a:r>
            <a:r>
              <a:rPr lang="en-US" sz="2800" smtClean="0"/>
              <a:t>h</a:t>
            </a:r>
            <a:r>
              <a:rPr lang="ru-RU" sz="2800" smtClean="0"/>
              <a:t>ыл бэргэ</a:t>
            </a:r>
            <a:r>
              <a:rPr lang="en-US" sz="2800" smtClean="0"/>
              <a:t>h</a:t>
            </a:r>
            <a:r>
              <a:rPr lang="ru-RU" sz="2800" smtClean="0"/>
              <a:t>эчээн эбэтин махталын тиэрдэ кэллим. Кыһыл бэргэһэчээн эбэтэ утуөрэн,  э</a:t>
            </a:r>
            <a:r>
              <a:rPr lang="en-US" sz="2800" smtClean="0"/>
              <a:t>h</a:t>
            </a:r>
            <a:r>
              <a:rPr lang="ru-RU" sz="2800" smtClean="0"/>
              <a:t>иэхэ махтанан кэһиитин отонноох уунэйилэртэн оцо</a:t>
            </a:r>
            <a:r>
              <a:rPr lang="en-US" sz="2800" smtClean="0"/>
              <a:t>h</a:t>
            </a:r>
            <a:r>
              <a:rPr lang="ru-RU" sz="2800" smtClean="0"/>
              <a:t>уллубут утахтары, барыанньалары ыытта 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 smtClean="0"/>
              <a:t>Этаптара</a:t>
            </a:r>
            <a:r>
              <a:rPr lang="ru-RU" dirty="0" smtClean="0"/>
              <a:t> 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1.Бэсиэдэ: «Саха </a:t>
            </a:r>
            <a:r>
              <a:rPr lang="ru-RU" dirty="0" err="1" smtClean="0"/>
              <a:t>сиригэр</a:t>
            </a:r>
            <a:r>
              <a:rPr lang="ru-RU" dirty="0" smtClean="0"/>
              <a:t> </a:t>
            </a:r>
            <a:r>
              <a:rPr lang="ru-RU" dirty="0" err="1" smtClean="0"/>
              <a:t>уунэр</a:t>
            </a:r>
            <a:r>
              <a:rPr lang="ru-RU" dirty="0" smtClean="0"/>
              <a:t> </a:t>
            </a:r>
            <a:r>
              <a:rPr lang="ru-RU" dirty="0" err="1" smtClean="0"/>
              <a:t>отоннортон</a:t>
            </a:r>
            <a:r>
              <a:rPr lang="ru-RU" dirty="0" smtClean="0"/>
              <a:t> </a:t>
            </a:r>
            <a:r>
              <a:rPr lang="ru-RU" dirty="0" err="1" smtClean="0"/>
              <a:t>барыанньалар</a:t>
            </a:r>
            <a:r>
              <a:rPr lang="ru-RU" dirty="0" smtClean="0"/>
              <a:t>».</a:t>
            </a:r>
            <a:r>
              <a:rPr lang="ru-RU" dirty="0" err="1" smtClean="0"/>
              <a:t>Сюрпризнай</a:t>
            </a:r>
            <a:r>
              <a:rPr lang="ru-RU" dirty="0" smtClean="0"/>
              <a:t> </a:t>
            </a:r>
            <a:r>
              <a:rPr lang="ru-RU" dirty="0" err="1" smtClean="0"/>
              <a:t>тугэн</a:t>
            </a:r>
            <a:r>
              <a:rPr lang="ru-RU" dirty="0" smtClean="0"/>
              <a:t> «Тонсо5ой».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2.Отонноох </a:t>
            </a:r>
            <a:r>
              <a:rPr lang="ru-RU" dirty="0" err="1" smtClean="0"/>
              <a:t>уунээйи</a:t>
            </a:r>
            <a:r>
              <a:rPr lang="ru-RU" dirty="0" smtClean="0"/>
              <a:t> </a:t>
            </a:r>
            <a:r>
              <a:rPr lang="ru-RU" dirty="0" err="1" smtClean="0"/>
              <a:t>дьикти</a:t>
            </a:r>
            <a:r>
              <a:rPr lang="ru-RU" dirty="0" smtClean="0"/>
              <a:t> </a:t>
            </a:r>
            <a:r>
              <a:rPr lang="ru-RU" dirty="0" err="1" smtClean="0"/>
              <a:t>хонуутугар</a:t>
            </a:r>
            <a:r>
              <a:rPr lang="ru-RU" dirty="0" smtClean="0"/>
              <a:t> </a:t>
            </a:r>
            <a:r>
              <a:rPr lang="ru-RU" dirty="0" err="1" smtClean="0"/>
              <a:t>айан</a:t>
            </a:r>
            <a:r>
              <a:rPr lang="ru-RU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3.Сорудахтары </a:t>
            </a:r>
            <a:r>
              <a:rPr lang="ru-RU" dirty="0" err="1" smtClean="0"/>
              <a:t>толоруу</a:t>
            </a:r>
            <a:r>
              <a:rPr lang="ru-RU" dirty="0" smtClean="0"/>
              <a:t>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 </a:t>
            </a:r>
            <a:r>
              <a:rPr lang="ru-RU" dirty="0" err="1" smtClean="0"/>
              <a:t>Таабырыннары</a:t>
            </a:r>
            <a:r>
              <a:rPr lang="ru-RU" dirty="0" smtClean="0"/>
              <a:t> </a:t>
            </a:r>
            <a:r>
              <a:rPr lang="ru-RU" dirty="0" err="1" smtClean="0"/>
              <a:t>таайыы</a:t>
            </a:r>
            <a:r>
              <a:rPr lang="ru-RU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 </a:t>
            </a:r>
            <a:r>
              <a:rPr lang="ru-RU" dirty="0" err="1" smtClean="0"/>
              <a:t>Ситэрэн</a:t>
            </a:r>
            <a:r>
              <a:rPr lang="ru-RU" dirty="0" smtClean="0"/>
              <a:t> </a:t>
            </a:r>
            <a:r>
              <a:rPr lang="ru-RU" dirty="0" err="1" smtClean="0"/>
              <a:t>биэр</a:t>
            </a:r>
            <a:r>
              <a:rPr lang="ru-RU" dirty="0" smtClean="0"/>
              <a:t> (</a:t>
            </a:r>
            <a:r>
              <a:rPr lang="ru-RU" dirty="0" err="1" smtClean="0"/>
              <a:t>кырааскаламматах</a:t>
            </a:r>
            <a:r>
              <a:rPr lang="ru-RU" dirty="0" smtClean="0"/>
              <a:t> </a:t>
            </a:r>
            <a:r>
              <a:rPr lang="ru-RU" dirty="0" err="1" smtClean="0"/>
              <a:t>ойуулары</a:t>
            </a:r>
            <a:r>
              <a:rPr lang="ru-RU" dirty="0" smtClean="0"/>
              <a:t> </a:t>
            </a:r>
            <a:r>
              <a:rPr lang="ru-RU" dirty="0" err="1" smtClean="0"/>
              <a:t>ситэрэн</a:t>
            </a:r>
            <a:r>
              <a:rPr lang="ru-RU" dirty="0" smtClean="0"/>
              <a:t> </a:t>
            </a:r>
            <a:r>
              <a:rPr lang="ru-RU" dirty="0" err="1" smtClean="0"/>
              <a:t>биэрии</a:t>
            </a:r>
            <a:r>
              <a:rPr lang="ru-RU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 </a:t>
            </a:r>
            <a:r>
              <a:rPr lang="ru-RU" dirty="0" err="1" smtClean="0"/>
              <a:t>Лоскуйдартан</a:t>
            </a:r>
            <a:r>
              <a:rPr lang="ru-RU" dirty="0" smtClean="0"/>
              <a:t> </a:t>
            </a:r>
            <a:r>
              <a:rPr lang="ru-RU" dirty="0" err="1" smtClean="0"/>
              <a:t>ойуу</a:t>
            </a:r>
            <a:r>
              <a:rPr lang="ru-RU" dirty="0" smtClean="0"/>
              <a:t> </a:t>
            </a:r>
            <a:r>
              <a:rPr lang="ru-RU" dirty="0" err="1" smtClean="0"/>
              <a:t>таһаарыы.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4.Хамсаныылаах </a:t>
            </a:r>
            <a:r>
              <a:rPr lang="ru-RU" dirty="0" err="1" smtClean="0"/>
              <a:t>оонньуу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5.Тумук.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err="1" smtClean="0"/>
              <a:t>Отонноох</a:t>
            </a:r>
            <a:r>
              <a:rPr lang="ru-RU" sz="2800" dirty="0" smtClean="0"/>
              <a:t> </a:t>
            </a:r>
            <a:r>
              <a:rPr lang="ru-RU" sz="2800" dirty="0" err="1" smtClean="0"/>
              <a:t>уунээйи</a:t>
            </a:r>
            <a:r>
              <a:rPr lang="ru-RU" sz="2800" dirty="0" smtClean="0"/>
              <a:t> </a:t>
            </a:r>
            <a:r>
              <a:rPr lang="ru-RU" sz="2800" dirty="0" err="1" smtClean="0"/>
              <a:t>дьикти</a:t>
            </a:r>
            <a:r>
              <a:rPr lang="ru-RU" sz="2800" dirty="0" smtClean="0"/>
              <a:t> </a:t>
            </a:r>
            <a:r>
              <a:rPr lang="ru-RU" sz="2800" dirty="0" err="1" smtClean="0"/>
              <a:t>хонуутугар</a:t>
            </a:r>
            <a:r>
              <a:rPr lang="ru-RU" sz="2800" dirty="0" smtClean="0"/>
              <a:t> </a:t>
            </a:r>
            <a:r>
              <a:rPr lang="ru-RU" sz="2800" dirty="0" err="1" smtClean="0"/>
              <a:t>айан</a:t>
            </a:r>
            <a:endParaRPr lang="ru-RU" sz="2800" dirty="0"/>
          </a:p>
        </p:txBody>
      </p:sp>
      <p:pic>
        <p:nvPicPr>
          <p:cNvPr id="15362" name="Picture 2" descr="C:\Documents and Settings\2012\Рабочий стол\Нагляд\катя\SSL2000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14375" y="1500188"/>
            <a:ext cx="2298700" cy="1724025"/>
          </a:xfrm>
        </p:spPr>
      </p:pic>
      <p:sp>
        <p:nvSpPr>
          <p:cNvPr id="15363" name="Picture 3" descr="C:\Documents and Settings\2012\Рабочий стол\Нагляд\катя\SSL27267.JPG"/>
          <p:cNvSpPr>
            <a:spLocks noChangeAspect="1" noChangeArrowheads="1"/>
          </p:cNvSpPr>
          <p:nvPr/>
        </p:nvSpPr>
        <p:spPr bwMode="auto">
          <a:xfrm>
            <a:off x="3357563" y="1500188"/>
            <a:ext cx="2357437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5364" name="Picture 4" descr="C:\Documents and Settings\2012\Рабочий стол\Нагляд\катя\SSL2748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75" y="1500188"/>
            <a:ext cx="2428875" cy="182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 descr="C:\Documents and Settings\2012\Рабочий стол\Нагляд\катя\SSL2804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5" y="3429000"/>
            <a:ext cx="257175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6" descr="C:\Documents and Settings\2012\Рабочий стол\Нагляд\отон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0438" y="3429000"/>
            <a:ext cx="2582862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7" descr="C:\Documents and Settings\2012\Рабочий стол\Нагляд\шиповн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15063" y="3429000"/>
            <a:ext cx="2452687" cy="183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err="1" smtClean="0"/>
              <a:t>Таабырыннар</a:t>
            </a:r>
            <a:endParaRPr lang="ru-RU" sz="2800" dirty="0"/>
          </a:p>
        </p:txBody>
      </p:sp>
      <p:sp>
        <p:nvSpPr>
          <p:cNvPr id="16386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Саха кэрэ кыыһын хара5ын курдук төп-төгурук, хап-хара отоннор чөмөхтөспуттэр уһу. </a:t>
            </a:r>
          </a:p>
        </p:txBody>
      </p:sp>
      <p:pic>
        <p:nvPicPr>
          <p:cNvPr id="16387" name="Содержимое 5" descr="C:\Users\Пользователь\Desktop\Нагляд\моон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3438" y="1714500"/>
            <a:ext cx="4343400" cy="317817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	Кыһыл о5уруо ытар5алаах, кэрэ кыыс ойуур са5атыгар кэтэһэн турар уһу</a:t>
            </a:r>
          </a:p>
        </p:txBody>
      </p:sp>
      <p:pic>
        <p:nvPicPr>
          <p:cNvPr id="17410" name="Содержимое 4" descr="C:\Users\Пользователь\Desktop\Нагляд\хапта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72063" y="1500188"/>
            <a:ext cx="3214687" cy="300037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	Хатыылаах укка ньолбуһах сирэйдээх кыһыл кыргыттар суксуруспуттар уһу </a:t>
            </a:r>
          </a:p>
        </p:txBody>
      </p:sp>
      <p:pic>
        <p:nvPicPr>
          <p:cNvPr id="18434" name="Содержимое 4" descr="C:\Users\Пользователь\Desktop\Нагляд\shipovnik_1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429125" y="1571625"/>
            <a:ext cx="4343400" cy="28956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	Ойуур тыа5а ы</a:t>
            </a:r>
            <a:r>
              <a:rPr lang="en-US" smtClean="0"/>
              <a:t>h</a:t>
            </a:r>
            <a:r>
              <a:rPr lang="ru-RU" smtClean="0"/>
              <a:t>ыллан, оцой-соцой көрөбун, о5уруолуу мунньуллан оцоойукка туолабын </a:t>
            </a:r>
          </a:p>
        </p:txBody>
      </p:sp>
      <p:pic>
        <p:nvPicPr>
          <p:cNvPr id="19458" name="Содержимое 4" descr="C:\Users\Пользователь\Desktop\Нагляд\br2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14875" y="1714500"/>
            <a:ext cx="3643313" cy="271462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	Сырылас куйаастан тэтэрэ буһабын, дыргыйар сыппынан ыцыран ылабын диир баар уһу?</a:t>
            </a:r>
          </a:p>
        </p:txBody>
      </p:sp>
      <p:sp>
        <p:nvSpPr>
          <p:cNvPr id="20482" name="Содержимое 4" descr="C:\Users\Пользователь\Desktop\Нагляд\катя\ршгршщгз.jpg"/>
          <p:cNvSpPr>
            <a:spLocks noGrp="1"/>
          </p:cNvSpPr>
          <p:nvPr>
            <p:ph sz="half" idx="2"/>
          </p:nvPr>
        </p:nvSpPr>
        <p:spPr>
          <a:xfrm>
            <a:off x="4429125" y="1714500"/>
            <a:ext cx="4343400" cy="3030538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err="1" smtClean="0"/>
              <a:t>Ситэрэн</a:t>
            </a:r>
            <a:r>
              <a:rPr lang="ru-RU" sz="2800" dirty="0" smtClean="0"/>
              <a:t> </a:t>
            </a:r>
            <a:r>
              <a:rPr lang="ru-RU" sz="2800" dirty="0" err="1" smtClean="0"/>
              <a:t>биэр</a:t>
            </a:r>
            <a:r>
              <a:rPr lang="ru-RU" sz="2800" dirty="0" smtClean="0"/>
              <a:t> (</a:t>
            </a:r>
            <a:r>
              <a:rPr lang="ru-RU" sz="2800" dirty="0" err="1" smtClean="0"/>
              <a:t>кырааскалаа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pic>
        <p:nvPicPr>
          <p:cNvPr id="3075" name="Picture 3" descr="C:\Documents and Settings\2012\Рабочий стол\Нагляд\хаптагас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27188" y="1547813"/>
            <a:ext cx="6042025" cy="4535487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</TotalTime>
  <Words>149</Words>
  <PresentationFormat>Экран (4:3)</PresentationFormat>
  <Paragraphs>22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11</vt:i4>
      </vt:variant>
    </vt:vector>
  </HeadingPairs>
  <TitlesOfParts>
    <vt:vector size="25" baseType="lpstr">
      <vt:lpstr>Arial</vt:lpstr>
      <vt:lpstr>Franklin Gothic Medium</vt:lpstr>
      <vt:lpstr>Franklin Gothic Book</vt:lpstr>
      <vt:lpstr>Wingdings 2</vt:lpstr>
      <vt:lpstr>Calibri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«Отонноох уунээйилэргэ айан.» </dc:title>
  <cp:lastModifiedBy>Adel</cp:lastModifiedBy>
  <cp:revision>6</cp:revision>
  <dcterms:modified xsi:type="dcterms:W3CDTF">2012-04-04T00:13:39Z</dcterms:modified>
</cp:coreProperties>
</file>