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3" r:id="rId3"/>
    <p:sldId id="268" r:id="rId4"/>
    <p:sldId id="257" r:id="rId5"/>
    <p:sldId id="269" r:id="rId6"/>
    <p:sldId id="270" r:id="rId7"/>
    <p:sldId id="271" r:id="rId8"/>
    <p:sldId id="259" r:id="rId9"/>
    <p:sldId id="260" r:id="rId10"/>
    <p:sldId id="272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A60EF-A610-41AE-BFE8-4F8858B002CA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60754-60BC-42B1-8331-556C50FBA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993300"/>
                </a:solidFill>
              </a:rPr>
              <a:t>ДРЕВНЕЕ      ДВУРЕЧЬЕ</a:t>
            </a:r>
            <a:endParaRPr lang="ru-RU" sz="5400" dirty="0">
              <a:solidFill>
                <a:srgbClr val="9933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Учитель: Ягодина Наталья Владимировна</a:t>
            </a:r>
            <a:endParaRPr lang="ru-RU" dirty="0"/>
          </a:p>
        </p:txBody>
      </p:sp>
      <p:pic>
        <p:nvPicPr>
          <p:cNvPr id="6" name="Picture 4" descr="клинопис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692696"/>
            <a:ext cx="2351184" cy="1551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тигр 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700808"/>
            <a:ext cx="2671813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993300"/>
                </a:solidFill>
              </a:rPr>
              <a:t>                  УР</a:t>
            </a:r>
            <a:endParaRPr lang="ru-RU" sz="5400" b="1" dirty="0">
              <a:solidFill>
                <a:srgbClr val="9933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7" name="Picture 5" descr="реконструкция  дома города Ур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428736"/>
            <a:ext cx="514353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993300"/>
                </a:solidFill>
              </a:rPr>
              <a:t/>
            </a:r>
            <a:br>
              <a:rPr lang="ru-RU" b="1" dirty="0" smtClean="0">
                <a:solidFill>
                  <a:srgbClr val="993300"/>
                </a:solidFill>
              </a:rPr>
            </a:br>
            <a:r>
              <a:rPr lang="ru-RU" b="1" dirty="0" smtClean="0">
                <a:solidFill>
                  <a:srgbClr val="993300"/>
                </a:solidFill>
              </a:rPr>
              <a:t/>
            </a:r>
            <a:br>
              <a:rPr lang="ru-RU" b="1" dirty="0" smtClean="0">
                <a:solidFill>
                  <a:srgbClr val="993300"/>
                </a:solidFill>
              </a:rPr>
            </a:br>
            <a:r>
              <a:rPr lang="ru-RU" b="1" dirty="0" smtClean="0">
                <a:solidFill>
                  <a:srgbClr val="993300"/>
                </a:solidFill>
              </a:rPr>
              <a:t>ИСПОЛЬЗОВАНИЕ ГЛИНЫ:</a:t>
            </a:r>
            <a:br>
              <a:rPr lang="ru-RU" b="1" dirty="0" smtClean="0">
                <a:solidFill>
                  <a:srgbClr val="993300"/>
                </a:solidFill>
              </a:rPr>
            </a:br>
            <a:endParaRPr lang="ru-RU" dirty="0"/>
          </a:p>
        </p:txBody>
      </p:sp>
      <p:pic>
        <p:nvPicPr>
          <p:cNvPr id="5" name="Picture 4" descr="кирпичи с нанесённым рисунком 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57224" y="1000108"/>
            <a:ext cx="4929222" cy="368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женская фигурка Месопотамия 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6572264" y="1285860"/>
            <a:ext cx="207170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67544" y="4725144"/>
            <a:ext cx="59251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 smtClean="0"/>
              <a:t>посуду, бочки, печи, трубы, полы в домах,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539552" y="5111026"/>
            <a:ext cx="17942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кирпичи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993300"/>
                </a:solidFill>
              </a:rPr>
              <a:t/>
            </a:r>
            <a:br>
              <a:rPr lang="ru-RU" b="1" dirty="0" smtClean="0">
                <a:solidFill>
                  <a:srgbClr val="993300"/>
                </a:solidFill>
              </a:rPr>
            </a:br>
            <a:r>
              <a:rPr lang="ru-RU" b="1" dirty="0" smtClean="0">
                <a:solidFill>
                  <a:srgbClr val="993300"/>
                </a:solidFill>
              </a:rPr>
              <a:t/>
            </a:r>
            <a:br>
              <a:rPr lang="ru-RU" b="1" dirty="0" smtClean="0">
                <a:solidFill>
                  <a:srgbClr val="993300"/>
                </a:solidFill>
              </a:rPr>
            </a:br>
            <a:r>
              <a:rPr lang="ru-RU" b="1" dirty="0" smtClean="0">
                <a:solidFill>
                  <a:srgbClr val="993300"/>
                </a:solidFill>
              </a:rPr>
              <a:t/>
            </a:r>
            <a:br>
              <a:rPr lang="ru-RU" b="1" dirty="0" smtClean="0">
                <a:solidFill>
                  <a:srgbClr val="993300"/>
                </a:solidFill>
              </a:rPr>
            </a:br>
            <a:r>
              <a:rPr lang="ru-RU" b="1" dirty="0" smtClean="0">
                <a:solidFill>
                  <a:srgbClr val="993300"/>
                </a:solidFill>
              </a:rPr>
              <a:t>ВЕРОВАНИЯ ЖИТЕЛЕЙ ДВУРЕЧЬЯ</a:t>
            </a:r>
            <a:br>
              <a:rPr lang="ru-RU" b="1" dirty="0" smtClean="0">
                <a:solidFill>
                  <a:srgbClr val="993300"/>
                </a:solidFill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800000"/>
                </a:solidFill>
              </a:rPr>
              <a:t>ШАМАШ – бог солнца</a:t>
            </a:r>
          </a:p>
        </p:txBody>
      </p:sp>
      <p:pic>
        <p:nvPicPr>
          <p:cNvPr id="5" name="Picture 4" descr="Шамаш 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4041775" cy="29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Син с богом в виде змеи 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300" y="2636912"/>
            <a:ext cx="5219700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70782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4814372"/>
            <a:ext cx="26535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</a:rPr>
              <a:t>СИН – бог луны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260648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993300"/>
                </a:solidFill>
              </a:rPr>
              <a:t>ВЕРОВАНИЯ ЖИТЕЛЕЙ ДВУРЕЧЬЯ</a:t>
            </a:r>
          </a:p>
        </p:txBody>
      </p:sp>
      <p:pic>
        <p:nvPicPr>
          <p:cNvPr id="6" name="Picture 7" descr="бог Эа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398" y="980728"/>
            <a:ext cx="2613395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фигурка молящегося 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196752"/>
            <a:ext cx="2041525" cy="409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Иштар 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1124744"/>
            <a:ext cx="1831006" cy="46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95536" y="5877272"/>
            <a:ext cx="21523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800000"/>
                </a:solidFill>
              </a:rPr>
              <a:t>ЭА – бог воды</a:t>
            </a:r>
            <a:endParaRPr lang="ru-RU" sz="2400" b="1" dirty="0">
              <a:solidFill>
                <a:srgbClr val="8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5220072" y="5890628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800000"/>
                </a:solidFill>
              </a:rPr>
              <a:t>ИШТАР – богиня плодородия</a:t>
            </a:r>
            <a:endParaRPr lang="ru-RU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692696"/>
            <a:ext cx="69127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993300"/>
                </a:solidFill>
              </a:rPr>
              <a:t>НАУЧНЫЕ ЗНАНИЯ ДВУРЕЧЬЯ </a:t>
            </a:r>
          </a:p>
        </p:txBody>
      </p:sp>
      <p:pic>
        <p:nvPicPr>
          <p:cNvPr id="3" name="Picture 3" descr="представление об устройстве мира богов у шумер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3456385" cy="4953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глиняная таблич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412776"/>
            <a:ext cx="3264917" cy="48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620688"/>
            <a:ext cx="33045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>ПИСЬМЕННОСТЬ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40768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КЛИНОПИСЬ  - письменность в Двуречье.</a:t>
            </a:r>
            <a:endParaRPr lang="ru-RU" sz="2800" b="1" dirty="0">
              <a:solidFill>
                <a:srgbClr val="800000"/>
              </a:solidFill>
            </a:endParaRPr>
          </a:p>
        </p:txBody>
      </p:sp>
      <p:pic>
        <p:nvPicPr>
          <p:cNvPr id="4" name="Picture 4" descr="клинопис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928802"/>
            <a:ext cx="692948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клинопись на глин табл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785794"/>
            <a:ext cx="757242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таблич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42918"/>
            <a:ext cx="7842279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междуречье кар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76672"/>
            <a:ext cx="435771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993300"/>
                </a:solidFill>
              </a:rPr>
              <a:t>ПРИРОДНЫЕ УСЛОВИЯ ДВУРЕЧЬЯ</a:t>
            </a:r>
            <a:endParaRPr lang="ru-RU" sz="3600" dirty="0"/>
          </a:p>
        </p:txBody>
      </p:sp>
      <p:pic>
        <p:nvPicPr>
          <p:cNvPr id="4" name="Picture 7" descr="тигр 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85859"/>
            <a:ext cx="7500990" cy="5053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                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sz="4000" b="1" dirty="0" smtClean="0">
                <a:solidFill>
                  <a:srgbClr val="993300"/>
                </a:solidFill>
              </a:rPr>
              <a:t>ПРИРОДНЫЕ УСЛОВИЯ ДВУРЕЧЬЯ</a:t>
            </a:r>
            <a:r>
              <a:rPr lang="ru-RU" b="1" dirty="0" smtClean="0">
                <a:solidFill>
                  <a:srgbClr val="993300"/>
                </a:solidFill>
              </a:rPr>
              <a:t/>
            </a:r>
            <a:br>
              <a:rPr lang="ru-RU" b="1" dirty="0" smtClean="0">
                <a:solidFill>
                  <a:srgbClr val="993300"/>
                </a:solidFill>
              </a:rPr>
            </a:br>
            <a:endParaRPr lang="ru-RU" dirty="0"/>
          </a:p>
        </p:txBody>
      </p:sp>
      <p:pic>
        <p:nvPicPr>
          <p:cNvPr id="6" name="Picture 4" descr="Евфрат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428736"/>
            <a:ext cx="712099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993300"/>
                </a:solidFill>
              </a:rPr>
              <a:t>Условия, благоприятные для земледелия:</a:t>
            </a:r>
            <a:endParaRPr lang="ru-RU" b="1" dirty="0">
              <a:solidFill>
                <a:srgbClr val="993300"/>
              </a:solidFill>
            </a:endParaRPr>
          </a:p>
        </p:txBody>
      </p:sp>
      <p:pic>
        <p:nvPicPr>
          <p:cNvPr id="4" name="Picture 4" descr="a2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500174"/>
            <a:ext cx="371477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 rot="10800000" flipV="1">
            <a:off x="3711909" y="4634776"/>
            <a:ext cx="18839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солнце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219200"/>
            <a:ext cx="8229600" cy="4937125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6" descr="бурное течение Тиг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714356"/>
            <a:ext cx="657229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 rot="10800000" flipV="1">
            <a:off x="2665809" y="5016511"/>
            <a:ext cx="50123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ВЛАГА –</a:t>
            </a:r>
          </a:p>
          <a:p>
            <a:r>
              <a:rPr lang="ru-RU" sz="3600" b="1" dirty="0" smtClean="0"/>
              <a:t>разливы рек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Евфрат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57166"/>
            <a:ext cx="7429552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 rot="10800000" flipV="1">
            <a:off x="2011940" y="5231593"/>
            <a:ext cx="53642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Плодородная почва</a:t>
            </a:r>
          </a:p>
          <a:p>
            <a:r>
              <a:rPr lang="ru-RU" sz="3600" b="1" dirty="0" smtClean="0"/>
              <a:t>                            (ИЛ)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993300"/>
                </a:solidFill>
              </a:rPr>
              <a:t>Условия неблагоприятные для земледелия:</a:t>
            </a:r>
            <a:endParaRPr lang="ru-RU" b="1" dirty="0">
              <a:solidFill>
                <a:srgbClr val="9933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ru-RU" sz="2400" dirty="0" smtClean="0"/>
              <a:t> </a:t>
            </a:r>
            <a:r>
              <a:rPr lang="ru-RU" sz="2400" b="1" dirty="0" smtClean="0"/>
              <a:t>БОЛОТА</a:t>
            </a:r>
          </a:p>
          <a:p>
            <a:pPr>
              <a:buFontTx/>
              <a:buChar char="•"/>
            </a:pPr>
            <a:r>
              <a:rPr lang="ru-RU" sz="2400" b="1" dirty="0" smtClean="0"/>
              <a:t> НАВОДНЕНИЯ</a:t>
            </a:r>
          </a:p>
          <a:p>
            <a:pPr>
              <a:buFontTx/>
              <a:buChar char="•"/>
            </a:pPr>
            <a:endParaRPr lang="ru-RU" sz="2400" b="1" dirty="0" smtClean="0"/>
          </a:p>
          <a:p>
            <a:pPr>
              <a:buNone/>
            </a:pPr>
            <a:endParaRPr lang="ru-RU" sz="2400" dirty="0" smtClean="0"/>
          </a:p>
          <a:p>
            <a:pPr>
              <a:buFontTx/>
              <a:buChar char="•"/>
            </a:pPr>
            <a:endParaRPr lang="ru-RU" dirty="0"/>
          </a:p>
        </p:txBody>
      </p:sp>
      <p:pic>
        <p:nvPicPr>
          <p:cNvPr id="7" name="Picture 9" descr="канал в Междуречье 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071678"/>
            <a:ext cx="735811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993300"/>
                </a:solidFill>
              </a:rPr>
              <a:t/>
            </a:r>
            <a:br>
              <a:rPr lang="ru-RU" sz="4400" b="1" dirty="0" smtClean="0">
                <a:solidFill>
                  <a:srgbClr val="993300"/>
                </a:solidFill>
              </a:rPr>
            </a:br>
            <a:r>
              <a:rPr lang="ru-RU" sz="4000" b="1" dirty="0" smtClean="0">
                <a:solidFill>
                  <a:srgbClr val="993300"/>
                </a:solidFill>
              </a:rPr>
              <a:t/>
            </a:r>
            <a:br>
              <a:rPr lang="ru-RU" sz="4000" b="1" dirty="0" smtClean="0">
                <a:solidFill>
                  <a:srgbClr val="993300"/>
                </a:solidFill>
              </a:rPr>
            </a:br>
            <a:r>
              <a:rPr lang="ru-RU" sz="4000" b="1" dirty="0" smtClean="0">
                <a:solidFill>
                  <a:srgbClr val="993300"/>
                </a:solidFill>
              </a:rPr>
              <a:t>Города   </a:t>
            </a:r>
            <a:r>
              <a:rPr lang="ru-RU" sz="4000" b="1" dirty="0" err="1" smtClean="0">
                <a:solidFill>
                  <a:srgbClr val="993300"/>
                </a:solidFill>
              </a:rPr>
              <a:t>Двуречья</a:t>
            </a:r>
            <a:r>
              <a:rPr lang="ru-RU" sz="4000" b="1" dirty="0" smtClean="0">
                <a:solidFill>
                  <a:srgbClr val="993300"/>
                </a:solidFill>
              </a:rPr>
              <a:t> :   УРУК</a:t>
            </a:r>
            <a:endParaRPr lang="ru-RU" sz="4400" b="1" dirty="0">
              <a:solidFill>
                <a:srgbClr val="9933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sz="60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8" name="Picture 12" descr="Урук реконструкция 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357298"/>
            <a:ext cx="621510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81</TotalTime>
  <Words>82</Words>
  <Application>Microsoft Office PowerPoint</Application>
  <PresentationFormat>Экран (4:3)</PresentationFormat>
  <Paragraphs>31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Начальная</vt:lpstr>
      <vt:lpstr>ДРЕВНЕЕ      ДВУРЕЧЬЕ</vt:lpstr>
      <vt:lpstr>Слайд 2</vt:lpstr>
      <vt:lpstr>ПРИРОДНЫЕ УСЛОВИЯ ДВУРЕЧЬЯ</vt:lpstr>
      <vt:lpstr>                     ПРИРОДНЫЕ УСЛОВИЯ ДВУРЕЧЬЯ </vt:lpstr>
      <vt:lpstr>Условия, благоприятные для земледелия:</vt:lpstr>
      <vt:lpstr>Слайд 6</vt:lpstr>
      <vt:lpstr>Слайд 7</vt:lpstr>
      <vt:lpstr>Условия неблагоприятные для земледелия:</vt:lpstr>
      <vt:lpstr>  Города   Двуречья :   УРУК</vt:lpstr>
      <vt:lpstr>                  УР</vt:lpstr>
      <vt:lpstr>  ИСПОЛЬЗОВАНИЕ ГЛИНЫ: </vt:lpstr>
      <vt:lpstr>   ВЕРОВАНИЯ ЖИТЕЛЕЙ ДВУРЕЧЬЯ 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ДРЕВНЕЕ ДВУРЕЧЬЕ</dc:title>
  <dc:creator>Наташа</dc:creator>
  <cp:lastModifiedBy>Наташа</cp:lastModifiedBy>
  <cp:revision>14</cp:revision>
  <dcterms:created xsi:type="dcterms:W3CDTF">2011-11-21T18:17:46Z</dcterms:created>
  <dcterms:modified xsi:type="dcterms:W3CDTF">2012-01-29T07:05:32Z</dcterms:modified>
</cp:coreProperties>
</file>