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A2759E-CBFE-48C9-8600-E44099F838D3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A60607-35C8-472F-A969-20CC5F186E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Решение задач.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7514278" cy="12961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Учитель начальных классов МБОУ «СОШ №12» г. Астрахани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Люлякина</a:t>
            </a:r>
            <a:r>
              <a:rPr lang="ru-RU" dirty="0" smtClean="0">
                <a:solidFill>
                  <a:srgbClr val="7030A0"/>
                </a:solidFill>
              </a:rPr>
              <a:t> И.Ю.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79601"/>
            <a:ext cx="4428976" cy="262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8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3352800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3352800" cy="5616624"/>
          </a:xfrm>
        </p:spPr>
        <p:txBody>
          <a:bodyPr anchor="t"/>
          <a:lstStyle/>
          <a:p>
            <a:r>
              <a:rPr lang="ru-RU" dirty="0" smtClean="0"/>
              <a:t>Четыре ушка,</a:t>
            </a:r>
            <a:br>
              <a:rPr lang="ru-RU" dirty="0" smtClean="0"/>
            </a:br>
            <a:r>
              <a:rPr lang="ru-RU" dirty="0" smtClean="0"/>
              <a:t>Два брюшка.</a:t>
            </a:r>
            <a:br>
              <a:rPr lang="ru-RU" dirty="0" smtClean="0"/>
            </a:br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6146" name="Picture 2" descr="E:\медв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896544" cy="62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kolobok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0355"/>
            <a:ext cx="3168352" cy="37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19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6337233" cy="39944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У медведя дом большой------Руки вверх, потянулись.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А у зайца маленький---------Руки вниз, присесть.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Наш медведь домой пошёл------Ходьба на месте.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А за ним и заинька-----------Прыжки на месте.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Всех зверушек проводили и на место тихо сели.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96816" cy="2188832"/>
          </a:xfrm>
        </p:spPr>
        <p:txBody>
          <a:bodyPr anchor="t"/>
          <a:lstStyle/>
          <a:p>
            <a:r>
              <a:rPr lang="ru-RU" dirty="0" smtClean="0"/>
              <a:t>На полянке играли зайчата, их было ровно 9. Когда они увидели лису, все разбежались кто куда. Два зайчонка спрятались под кустик, а остальные в канавку. Сколько зайчиков в канавке?</a:t>
            </a:r>
            <a:endParaRPr lang="ru-RU" dirty="0"/>
          </a:p>
        </p:txBody>
      </p:sp>
      <p:pic>
        <p:nvPicPr>
          <p:cNvPr id="7170" name="Picture 2" descr="E:\лис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6832"/>
            <a:ext cx="1620128" cy="21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зай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3672408" cy="32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5040560" cy="1905001"/>
          </a:xfrm>
        </p:spPr>
        <p:txBody>
          <a:bodyPr anchor="ctr">
            <a:normAutofit/>
          </a:bodyPr>
          <a:lstStyle/>
          <a:p>
            <a:r>
              <a:rPr lang="ru-RU" sz="4800" dirty="0" smtClean="0"/>
              <a:t>На  в   100   </a:t>
            </a:r>
            <a:r>
              <a:rPr lang="ru-RU" sz="4800" dirty="0" err="1" smtClean="0"/>
              <a:t>ке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064896" cy="1512168"/>
          </a:xfrm>
        </p:spPr>
        <p:txBody>
          <a:bodyPr anchor="t"/>
          <a:lstStyle/>
          <a:p>
            <a:r>
              <a:rPr lang="ru-RU" dirty="0" smtClean="0"/>
              <a:t>Колобок покатился домой. Отгадайте ребус.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65" y="1828800"/>
            <a:ext cx="3258469" cy="3810000"/>
          </a:xfrm>
        </p:spPr>
      </p:pic>
      <p:sp>
        <p:nvSpPr>
          <p:cNvPr id="5" name="Овал 4"/>
          <p:cNvSpPr/>
          <p:nvPr/>
        </p:nvSpPr>
        <p:spPr>
          <a:xfrm>
            <a:off x="1619672" y="3717032"/>
            <a:ext cx="1584176" cy="181842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89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2370592"/>
          </a:xfrm>
        </p:spPr>
        <p:txBody>
          <a:bodyPr anchor="t">
            <a:noAutofit/>
          </a:bodyPr>
          <a:lstStyle/>
          <a:p>
            <a:pPr algn="l"/>
            <a:r>
              <a:rPr lang="ru-RU" sz="6600" dirty="0" smtClean="0">
                <a:solidFill>
                  <a:srgbClr val="7030A0"/>
                </a:solidFill>
              </a:rPr>
              <a:t>МОЛОДЦЫ ! СПАСИБО ЗА УРОК.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6 – 4		3 + 2		10 – 2		6 + 3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smtClean="0">
                <a:solidFill>
                  <a:srgbClr val="FFC000"/>
                </a:solidFill>
              </a:rPr>
              <a:t>К		 	 Л		    Б		   О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C000"/>
                </a:solidFill>
              </a:rPr>
              <a:t>	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7 – 3		5 + 5		4 + 3</a:t>
            </a:r>
          </a:p>
          <a:p>
            <a:pPr lvl="2"/>
            <a:r>
              <a:rPr lang="ru-RU" sz="2600" b="1" dirty="0" smtClean="0">
                <a:solidFill>
                  <a:srgbClr val="FFC000"/>
                </a:solidFill>
              </a:rPr>
              <a:t>     О		    К		     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примеры. Результаты запишите в порядке возрастания.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954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2         4         5         7       8       9        10 </a:t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К        О       Л        О        Б       О        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kolobok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36912"/>
            <a:ext cx="3744069" cy="36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3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812645" cy="14341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4290" y="5229200"/>
            <a:ext cx="8084174" cy="86409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Шутка – </a:t>
            </a:r>
            <a:r>
              <a:rPr lang="ru-RU" sz="4000" dirty="0" err="1">
                <a:solidFill>
                  <a:srgbClr val="00B050"/>
                </a:solidFill>
              </a:rPr>
              <a:t>тка</a:t>
            </a:r>
            <a:r>
              <a:rPr lang="ru-RU" sz="4000" dirty="0">
                <a:solidFill>
                  <a:srgbClr val="00B050"/>
                </a:solidFill>
              </a:rPr>
              <a:t> + стар – а + </a:t>
            </a:r>
            <a:r>
              <a:rPr lang="ru-RU" sz="4000" dirty="0" err="1">
                <a:solidFill>
                  <a:srgbClr val="00B050"/>
                </a:solidFill>
              </a:rPr>
              <a:t>ый</a:t>
            </a:r>
            <a:r>
              <a:rPr lang="ru-RU" sz="4000" dirty="0">
                <a:solidFill>
                  <a:srgbClr val="00B050"/>
                </a:solidFill>
              </a:rPr>
              <a:t> =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E:\пет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211960" cy="37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45122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Ш     У    С    Т    Р    Ы    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276872"/>
            <a:ext cx="3456385" cy="40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1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917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280919" cy="1659881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7030A0"/>
                </a:solidFill>
              </a:rPr>
              <a:t>8+2                                                    5-4</a:t>
            </a:r>
          </a:p>
          <a:p>
            <a:pPr algn="l"/>
            <a:r>
              <a:rPr lang="ru-RU" sz="3200" dirty="0">
                <a:solidFill>
                  <a:srgbClr val="7030A0"/>
                </a:solidFill>
              </a:rPr>
              <a:t>	</a:t>
            </a:r>
            <a:r>
              <a:rPr lang="ru-RU" sz="3200" dirty="0" smtClean="0">
                <a:solidFill>
                  <a:srgbClr val="7030A0"/>
                </a:solidFill>
              </a:rPr>
              <a:t>	 10-3  		 		  1+7  </a:t>
            </a:r>
          </a:p>
          <a:p>
            <a:pPr algn="l"/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   7+2                            		  9-4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833614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350"/>
            <a:ext cx="2808312" cy="2646238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115616" y="764704"/>
            <a:ext cx="129614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768761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611500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У Волка были шары ценою 4 </a:t>
            </a:r>
            <a:r>
              <a:rPr lang="ru-RU" sz="2000" dirty="0" err="1" smtClean="0">
                <a:solidFill>
                  <a:srgbClr val="7030A0"/>
                </a:solidFill>
              </a:rPr>
              <a:t>руб</a:t>
            </a:r>
            <a:r>
              <a:rPr lang="ru-RU" sz="2000" dirty="0" smtClean="0">
                <a:solidFill>
                  <a:srgbClr val="7030A0"/>
                </a:solidFill>
              </a:rPr>
              <a:t>, 3 </a:t>
            </a:r>
            <a:r>
              <a:rPr lang="ru-RU" sz="2000" dirty="0" err="1" smtClean="0">
                <a:solidFill>
                  <a:srgbClr val="7030A0"/>
                </a:solidFill>
              </a:rPr>
              <a:t>руб</a:t>
            </a:r>
            <a:r>
              <a:rPr lang="ru-RU" sz="2000" dirty="0" smtClean="0">
                <a:solidFill>
                  <a:srgbClr val="7030A0"/>
                </a:solidFill>
              </a:rPr>
              <a:t>, 2руб за штуку. Колобок выбрал шарики, дал Волку 10 рублей и получил сдачи 2 рубля. Сколько стоили шарики? Какие шарики мог купить Колобок?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lvl="6"/>
            <a:endParaRPr lang="ru-RU" sz="3200" dirty="0" smtClean="0"/>
          </a:p>
          <a:p>
            <a:pPr marL="1874520" lvl="6" indent="0">
              <a:buNone/>
            </a:pPr>
            <a:r>
              <a:rPr lang="ru-RU" sz="3200" dirty="0" smtClean="0"/>
              <a:t>- 2 руб.		2+2+4</a:t>
            </a:r>
          </a:p>
          <a:p>
            <a:pPr lvl="6"/>
            <a:endParaRPr lang="ru-RU" sz="3200" dirty="0"/>
          </a:p>
          <a:p>
            <a:pPr marL="1874520" lvl="6" indent="0">
              <a:buNone/>
            </a:pPr>
            <a:r>
              <a:rPr lang="ru-RU" sz="3200" dirty="0" smtClean="0"/>
              <a:t>- 4 руб.		4+4</a:t>
            </a:r>
          </a:p>
          <a:p>
            <a:pPr lvl="6">
              <a:buFontTx/>
              <a:buChar char="-"/>
            </a:pPr>
            <a:endParaRPr lang="ru-RU" sz="3200" dirty="0"/>
          </a:p>
          <a:p>
            <a:pPr marL="1874520" lvl="6" indent="0">
              <a:buNone/>
            </a:pPr>
            <a:r>
              <a:rPr lang="ru-RU" sz="3200" dirty="0" smtClean="0"/>
              <a:t>- 3 руб.		3+3+2</a:t>
            </a:r>
          </a:p>
          <a:p>
            <a:pPr lvl="6">
              <a:buFontTx/>
              <a:buChar char="-"/>
            </a:pPr>
            <a:endParaRPr lang="ru-RU" sz="3200" dirty="0"/>
          </a:p>
          <a:p>
            <a:pPr lvl="6">
              <a:buFontTx/>
              <a:buChar char="-"/>
            </a:pPr>
            <a:endParaRPr lang="ru-RU" sz="3200" dirty="0" smtClean="0"/>
          </a:p>
          <a:p>
            <a:pPr lvl="6">
              <a:buFontTx/>
              <a:buChar char="-"/>
            </a:pPr>
            <a:endParaRPr lang="ru-RU" sz="3200" dirty="0" smtClean="0"/>
          </a:p>
          <a:p>
            <a:pPr lvl="6">
              <a:buFontTx/>
              <a:buChar char="-"/>
            </a:pPr>
            <a:endParaRPr lang="ru-RU" sz="3200" dirty="0"/>
          </a:p>
          <a:p>
            <a:pPr lvl="6">
              <a:buFontTx/>
              <a:buChar char="-"/>
            </a:pPr>
            <a:endParaRPr lang="ru-RU" sz="3200" dirty="0" smtClean="0"/>
          </a:p>
          <a:p>
            <a:pPr lvl="6">
              <a:buFontTx/>
              <a:buChar char="-"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– 2 = 8(руб.) – стоили шарики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75656" y="24928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75656" y="371703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494116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7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 smtClean="0">
                <a:solidFill>
                  <a:srgbClr val="7030A0"/>
                </a:solidFill>
              </a:rPr>
              <a:t>Пчёлки в домике сидели и в окошечко глядели,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Порезвиться захотели, полетели, полетели,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Полетели, прилетели и на место тихо сели.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E:\81629973_2791462_b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81629973_2791462_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7035" y="3429000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8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</TotalTime>
  <Words>180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 Решение задач.</vt:lpstr>
      <vt:lpstr>Решите примеры. Результаты запишите в порядке возрастания.</vt:lpstr>
      <vt:lpstr>2         4         5         7       8       9        10  К        О       Л        О        Б       О        К</vt:lpstr>
      <vt:lpstr>Презентация PowerPoint</vt:lpstr>
      <vt:lpstr>Ш     У    С    Т    Р    Ы    Й</vt:lpstr>
      <vt:lpstr>Презентация PowerPoint</vt:lpstr>
      <vt:lpstr>У Волка были шары ценою 4 руб, 3 руб, 2руб за штуку. Колобок выбрал шарики, дал Волку 10 рублей и получил сдачи 2 рубля. Сколько стоили шарики? Какие шарики мог купить Колобок?</vt:lpstr>
      <vt:lpstr>10 – 2 = 8(руб.) – стоили шарики</vt:lpstr>
      <vt:lpstr>Пчёлки в домике сидели и в окошечко глядели,  Порезвиться захотели, полетели, полетели, Полетели, прилетели и на место тихо сели.</vt:lpstr>
      <vt:lpstr>Четыре ушка, Два брюшка. Что это?</vt:lpstr>
      <vt:lpstr>У медведя дом большой------Руки вверх, потянулись. А у зайца маленький---------Руки вниз, присесть. Наш медведь домой пошёл------Ходьба на месте. А за ним и заинька-----------Прыжки на месте. Всех зверушек проводили и на место тихо сели.</vt:lpstr>
      <vt:lpstr>На полянке играли зайчата, их было ровно 9. Когда они увидели лису, все разбежались кто куда. Два зайчонка спрятались под кустик, а остальные в канавку. Сколько зайчиков в канавке?</vt:lpstr>
      <vt:lpstr>Колобок покатился домой. Отгадайте ребус.  </vt:lpstr>
      <vt:lpstr>МОЛОДЦЫ ! СПАСИБО ЗА УРОК.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задач.</dc:title>
  <dc:creator>ИРИНА</dc:creator>
  <cp:lastModifiedBy>ИРИНА</cp:lastModifiedBy>
  <cp:revision>20</cp:revision>
  <dcterms:created xsi:type="dcterms:W3CDTF">2012-02-05T17:14:25Z</dcterms:created>
  <dcterms:modified xsi:type="dcterms:W3CDTF">2012-02-05T22:01:49Z</dcterms:modified>
</cp:coreProperties>
</file>