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59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492896"/>
            <a:ext cx="7342584" cy="95825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Modal verb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172200" cy="1371600"/>
          </a:xfrm>
        </p:spPr>
        <p:txBody>
          <a:bodyPr/>
          <a:lstStyle/>
          <a:p>
            <a:r>
              <a:rPr lang="ru-RU" dirty="0" smtClean="0"/>
              <a:t>Учитель: Антонова Наталья Ивановна</a:t>
            </a:r>
          </a:p>
          <a:p>
            <a:r>
              <a:rPr lang="ru-RU" dirty="0" smtClean="0"/>
              <a:t>МБОУ – </a:t>
            </a:r>
            <a:r>
              <a:rPr lang="ru-RU" dirty="0" err="1" smtClean="0"/>
              <a:t>Сыланская</a:t>
            </a:r>
            <a:r>
              <a:rPr lang="ru-RU" dirty="0" smtClean="0"/>
              <a:t> средняя общеобразовательная школа имени </a:t>
            </a:r>
            <a:r>
              <a:rPr lang="ru-RU" dirty="0" err="1" smtClean="0"/>
              <a:t>Г.П.Башарина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some riddles. Try to guess animals.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3240360" cy="1584176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1800" dirty="0" smtClean="0"/>
              <a:t>1.  I </a:t>
            </a:r>
            <a:r>
              <a:rPr lang="en-US" sz="1800" dirty="0" smtClean="0"/>
              <a:t>eat grass and </a:t>
            </a:r>
            <a:r>
              <a:rPr lang="en-US" sz="1800" dirty="0" smtClean="0"/>
              <a:t>hay</a:t>
            </a:r>
          </a:p>
          <a:p>
            <a:pPr marL="342900" indent="-342900"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</a:t>
            </a:r>
            <a:r>
              <a:rPr lang="en-US" sz="1800" dirty="0" smtClean="0"/>
              <a:t>I am big. I live in the country.                              </a:t>
            </a: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      You drink </a:t>
            </a:r>
            <a:r>
              <a:rPr lang="en-US" sz="1800" dirty="0" smtClean="0"/>
              <a:t>my milk.                                        </a:t>
            </a:r>
            <a:endParaRPr lang="en-US" sz="1800" dirty="0" smtClean="0"/>
          </a:p>
          <a:p>
            <a:pPr marL="342900" indent="-342900"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</a:t>
            </a:r>
            <a:r>
              <a:rPr lang="en-US" sz="1800" dirty="0" smtClean="0"/>
              <a:t>I am a ---                                                              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32040" y="170080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Answers: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568" y="42930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I live in </a:t>
            </a:r>
            <a:r>
              <a:rPr lang="en-US" dirty="0" smtClean="0"/>
              <a:t>the hot country</a:t>
            </a:r>
            <a:r>
              <a:rPr lang="en-US" dirty="0" smtClean="0"/>
              <a:t>.                               I am big. </a:t>
            </a:r>
            <a:r>
              <a:rPr lang="en-US" dirty="0" smtClean="0"/>
              <a:t>                                               </a:t>
            </a:r>
            <a:r>
              <a:rPr lang="en-US" dirty="0" smtClean="0"/>
              <a:t>I have a hump on my back</a:t>
            </a:r>
            <a:r>
              <a:rPr lang="en-US" dirty="0" smtClean="0"/>
              <a:t>.                                                                </a:t>
            </a:r>
            <a:r>
              <a:rPr lang="en-US" dirty="0" smtClean="0"/>
              <a:t>What am I?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3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3898776" cy="17567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I </a:t>
            </a:r>
            <a:r>
              <a:rPr lang="en-US" dirty="0" smtClean="0"/>
              <a:t>live in the river.                                                  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I am green.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I </a:t>
            </a:r>
            <a:r>
              <a:rPr lang="en-US" dirty="0" smtClean="0"/>
              <a:t>am big.                                                                    I hunt in small animals.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3643338" cy="25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3717032"/>
            <a:ext cx="404630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4. I am a wild animal. </a:t>
            </a:r>
            <a:endParaRPr lang="ru-RU" sz="2400" dirty="0" smtClean="0"/>
          </a:p>
          <a:p>
            <a:r>
              <a:rPr lang="en-US" sz="2400" dirty="0" smtClean="0"/>
              <a:t>   </a:t>
            </a:r>
            <a:r>
              <a:rPr lang="en-US" sz="2400" dirty="0" smtClean="0"/>
              <a:t>  I </a:t>
            </a:r>
            <a:r>
              <a:rPr lang="en-US" sz="2400" dirty="0" smtClean="0"/>
              <a:t>live in the forest.</a:t>
            </a:r>
            <a:endParaRPr lang="ru-RU" sz="2400" dirty="0" smtClean="0"/>
          </a:p>
          <a:p>
            <a:r>
              <a:rPr lang="en-US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 smtClean="0"/>
              <a:t>I hunt in small animals.</a:t>
            </a:r>
            <a:endParaRPr lang="ru-RU" sz="2400" dirty="0" smtClean="0"/>
          </a:p>
          <a:p>
            <a:r>
              <a:rPr lang="en-US" sz="2400" dirty="0" smtClean="0"/>
              <a:t>     </a:t>
            </a:r>
            <a:r>
              <a:rPr lang="en-US" sz="2400" dirty="0" smtClean="0"/>
              <a:t>I </a:t>
            </a:r>
            <a:r>
              <a:rPr lang="en-US" sz="2400" dirty="0" smtClean="0"/>
              <a:t>have spots.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4290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Tell the names of animals.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204864"/>
            <a:ext cx="2880320" cy="5040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a dolphin?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example: </a:t>
            </a:r>
            <a:r>
              <a:rPr lang="en-US" sz="2800" dirty="0" smtClean="0"/>
              <a:t>A kangaroo - </a:t>
            </a:r>
            <a:r>
              <a:rPr lang="ru-RU" sz="2800" dirty="0" smtClean="0"/>
              <a:t>кенгуру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204864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Дельфин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92494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 pelican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996952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Пеликан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645024"/>
            <a:ext cx="2661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a giraffe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645024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Жираф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36510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 hippo?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4365104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Бегемот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rule of reading the letter</a:t>
            </a:r>
            <a:r>
              <a:rPr lang="en-US" sz="3600" dirty="0" smtClean="0">
                <a:solidFill>
                  <a:srgbClr val="FF0000"/>
                </a:solidFill>
              </a:rPr>
              <a:t> “e” </a:t>
            </a:r>
            <a:r>
              <a:rPr lang="en-US" sz="3600" dirty="0" smtClean="0">
                <a:solidFill>
                  <a:srgbClr val="002060"/>
                </a:solidFill>
              </a:rPr>
              <a:t>at the end of the word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2132856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4079776"/>
              </a:tblGrid>
              <a:tr h="370840">
                <a:tc>
                  <a:txBody>
                    <a:bodyPr/>
                    <a:lstStyle/>
                    <a:p>
                      <a:endParaRPr lang="en-US" sz="4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4800" dirty="0" smtClean="0"/>
                        <a:t> [─]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littl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jungl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nam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crocodil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lov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giraffe   fac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3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favourit</a:t>
                      </a:r>
                      <a:r>
                        <a:rPr kumimoji="0" lang="en-US" sz="3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hav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tens</a:t>
                      </a:r>
                      <a:r>
                        <a:rPr kumimoji="0" lang="en-US" sz="3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3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Read the tale and answer the questions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You </a:t>
            </a:r>
            <a:r>
              <a:rPr lang="en-US" sz="3600" dirty="0" smtClean="0">
                <a:solidFill>
                  <a:schemeClr val="tx1"/>
                </a:solidFill>
              </a:rPr>
              <a:t>must read this story one by one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Divide in two groups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933056"/>
            <a:ext cx="3456384" cy="4629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The first group will </a:t>
            </a:r>
            <a:r>
              <a:rPr lang="en-US" sz="3600" dirty="0" smtClean="0">
                <a:solidFill>
                  <a:srgbClr val="FF0000"/>
                </a:solidFill>
              </a:rPr>
              <a:t>find animals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149080"/>
            <a:ext cx="4104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The second group will </a:t>
            </a:r>
            <a:r>
              <a:rPr lang="en-US" sz="3600" dirty="0" smtClean="0">
                <a:solidFill>
                  <a:srgbClr val="FF0000"/>
                </a:solidFill>
              </a:rPr>
              <a:t>find </a:t>
            </a:r>
            <a:r>
              <a:rPr lang="en-US" sz="3600" dirty="0" smtClean="0">
                <a:solidFill>
                  <a:srgbClr val="FF0000"/>
                </a:solidFill>
              </a:rPr>
              <a:t>verbs</a:t>
            </a:r>
            <a:r>
              <a:rPr lang="en-US" sz="3600" dirty="0" smtClean="0">
                <a:solidFill>
                  <a:srgbClr val="00B050"/>
                </a:solidFill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ANIMALS DO WE HAVE IN THIS STORY?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2448272" cy="187220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- A DOG</a:t>
            </a:r>
          </a:p>
          <a:p>
            <a:pPr>
              <a:buNone/>
            </a:pPr>
            <a:r>
              <a:rPr lang="en-US" dirty="0" smtClean="0"/>
              <a:t>-KITTENS</a:t>
            </a:r>
          </a:p>
          <a:p>
            <a:pPr>
              <a:buNone/>
            </a:pPr>
            <a:r>
              <a:rPr lang="en-US" dirty="0" smtClean="0"/>
              <a:t>- CHICKS</a:t>
            </a:r>
          </a:p>
          <a:p>
            <a:pPr>
              <a:buNone/>
            </a:pPr>
            <a:r>
              <a:rPr lang="en-US" dirty="0" smtClean="0"/>
              <a:t>-A </a:t>
            </a:r>
            <a:r>
              <a:rPr lang="en-US" dirty="0" smtClean="0"/>
              <a:t>HEN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20688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WHAT THEY DO?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420888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RUN</a:t>
            </a:r>
          </a:p>
          <a:p>
            <a:pPr>
              <a:buFontTx/>
              <a:buChar char="-"/>
            </a:pPr>
            <a:r>
              <a:rPr lang="en-US" sz="2800" dirty="0" smtClean="0"/>
              <a:t> LIVE</a:t>
            </a:r>
          </a:p>
          <a:p>
            <a:pPr>
              <a:buFontTx/>
              <a:buChar char="-"/>
            </a:pPr>
            <a:r>
              <a:rPr lang="en-US" sz="2800" dirty="0" smtClean="0"/>
              <a:t> SAY</a:t>
            </a:r>
          </a:p>
          <a:p>
            <a:pPr>
              <a:buFontTx/>
              <a:buChar char="-"/>
            </a:pPr>
            <a:r>
              <a:rPr lang="en-US" sz="2800" dirty="0" smtClean="0"/>
              <a:t>MEET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255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The Modal verb  Can</vt:lpstr>
      <vt:lpstr>There are some riddles. Try to guess animals.</vt:lpstr>
      <vt:lpstr>Слайд 3</vt:lpstr>
      <vt:lpstr>Tell the names of animals. </vt:lpstr>
      <vt:lpstr>the rule of reading the letter “e” at the end of the word.</vt:lpstr>
      <vt:lpstr>Read the tale and answer the questions. You must read this story one by one. Divide in two groups.    </vt:lpstr>
      <vt:lpstr>WHAT ANIMALS DO WE HAVE IN THIS STORY?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14</cp:revision>
  <dcterms:modified xsi:type="dcterms:W3CDTF">2012-02-01T21:50:01Z</dcterms:modified>
</cp:coreProperties>
</file>