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6" r:id="rId4"/>
    <p:sldId id="267" r:id="rId5"/>
    <p:sldId id="268" r:id="rId6"/>
    <p:sldId id="270" r:id="rId7"/>
    <p:sldId id="271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26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63F4A0-BE5E-432C-8E4E-AF6E7888D1AD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23E11F-A6B3-4599-98D4-6D1DA0EBF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i="1" dirty="0" smtClean="0"/>
              <a:t>«Икона русской природы. </a:t>
            </a:r>
            <a:r>
              <a:rPr sz="3200" b="1" i="1" dirty="0" smtClean="0"/>
              <a:t/>
            </a:r>
            <a:br>
              <a:rPr sz="3200" b="1" i="1" dirty="0" smtClean="0"/>
            </a:br>
            <a:r>
              <a:rPr lang="ru-RU" sz="3200" b="1" i="1" dirty="0" smtClean="0"/>
              <a:t>Анализ стихотворения </a:t>
            </a:r>
            <a:r>
              <a:rPr sz="3200" b="1" i="1" dirty="0" smtClean="0"/>
              <a:t/>
            </a:r>
            <a:br>
              <a:rPr sz="3200" b="1" i="1" dirty="0" smtClean="0"/>
            </a:br>
            <a:r>
              <a:rPr lang="ru-RU" sz="3200" b="1" i="1" dirty="0" smtClean="0"/>
              <a:t>М.Ю. Лермонтова </a:t>
            </a:r>
            <a:r>
              <a:rPr sz="3200" b="1" i="1" dirty="0" smtClean="0"/>
              <a:t/>
            </a:r>
            <a:br>
              <a:rPr sz="3200" b="1" i="1" dirty="0" smtClean="0"/>
            </a:br>
            <a:r>
              <a:rPr lang="ru-RU" sz="3200" b="1" i="1" dirty="0" smtClean="0"/>
              <a:t>«Когда волнуется желтеющая</a:t>
            </a:r>
            <a:r>
              <a:rPr sz="3200" b="1" i="1" dirty="0" smtClean="0"/>
              <a:t> </a:t>
            </a:r>
            <a:r>
              <a:rPr lang="ru-RU" sz="3200" b="1" i="1" dirty="0" smtClean="0"/>
              <a:t>нива…»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Эпиграф  к уроку: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900618" cy="4572000"/>
          </a:xfrm>
        </p:spPr>
        <p:txBody>
          <a:bodyPr/>
          <a:lstStyle/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    Русская природа – </a:t>
            </a:r>
          </a:p>
          <a:p>
            <a:pPr>
              <a:buNone/>
            </a:pPr>
            <a:r>
              <a:rPr lang="ru-RU" sz="2800" b="1" dirty="0" smtClean="0"/>
              <a:t>                это икона </a:t>
            </a:r>
          </a:p>
          <a:p>
            <a:pPr>
              <a:buNone/>
            </a:pPr>
            <a:r>
              <a:rPr lang="ru-RU" sz="2800" b="1" dirty="0" smtClean="0"/>
              <a:t>           Господа нашего</a:t>
            </a:r>
          </a:p>
          <a:p>
            <a:pPr>
              <a:buNone/>
            </a:pPr>
            <a:r>
              <a:rPr lang="ru-RU" sz="2800" b="1" dirty="0" smtClean="0"/>
              <a:t>         Спасителя Иисуса</a:t>
            </a:r>
          </a:p>
          <a:p>
            <a:pPr>
              <a:buNone/>
            </a:pPr>
            <a:r>
              <a:rPr lang="ru-RU" sz="2800" b="1" dirty="0" smtClean="0"/>
              <a:t>          Христа… </a:t>
            </a:r>
          </a:p>
          <a:p>
            <a:pPr algn="just">
              <a:buNone/>
            </a:pPr>
            <a:r>
              <a:rPr lang="ru-RU" sz="2400" b="1" i="1" dirty="0" smtClean="0"/>
              <a:t>                                    Борис Шергин</a:t>
            </a:r>
          </a:p>
          <a:p>
            <a:endParaRPr lang="ru-RU" dirty="0"/>
          </a:p>
        </p:txBody>
      </p:sp>
      <p:pic>
        <p:nvPicPr>
          <p:cNvPr id="5" name="Picture 7" descr="lermontov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14942" y="1785926"/>
            <a:ext cx="3175000" cy="3911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001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Задания по группам</a:t>
            </a:r>
            <a:endParaRPr lang="ru-RU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022003"/>
            <a:ext cx="857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группе: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проанализируйте синтаксическое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построение стихотворения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2282638"/>
            <a:ext cx="664373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 группе: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 помощью каких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художественных средств создаются образы стихотворения?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Картину трудно представить:</a:t>
            </a:r>
          </a:p>
          <a:p>
            <a:pPr>
              <a:buNone/>
            </a:pPr>
            <a:r>
              <a:rPr lang="ru-RU" sz="2800" b="1" dirty="0" smtClean="0"/>
              <a:t>А).  Желтеющая нива – (начало осени)</a:t>
            </a:r>
          </a:p>
          <a:p>
            <a:pPr>
              <a:buNone/>
            </a:pPr>
            <a:r>
              <a:rPr lang="ru-RU" sz="2800" b="1" dirty="0" smtClean="0"/>
              <a:t>       Малиновая слива – (спелая ягода,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знойная осень)                               </a:t>
            </a:r>
          </a:p>
          <a:p>
            <a:pPr>
              <a:buNone/>
            </a:pPr>
            <a:r>
              <a:rPr lang="ru-RU" sz="2800" b="1" dirty="0" smtClean="0"/>
              <a:t>Б).  Желтеющая нива – (зелёный лист)</a:t>
            </a:r>
          </a:p>
          <a:p>
            <a:pPr>
              <a:buNone/>
            </a:pPr>
            <a:r>
              <a:rPr lang="ru-RU" sz="2800" b="1" dirty="0" smtClean="0"/>
              <a:t>В).  Свежий ветер (утро) – сладостная тень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(обед)</a:t>
            </a:r>
          </a:p>
          <a:p>
            <a:pPr>
              <a:buNone/>
            </a:pPr>
            <a:r>
              <a:rPr lang="ru-RU" sz="2800" b="1" dirty="0" smtClean="0"/>
              <a:t>Идёт движение от крупного к мелкому. </a:t>
            </a:r>
          </a:p>
          <a:p>
            <a:pPr>
              <a:buNone/>
            </a:pPr>
            <a:r>
              <a:rPr lang="ru-RU" sz="2800" b="1" dirty="0" smtClean="0"/>
              <a:t>Крупное (волнуется, шумит) – мелкое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                      (прячется).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Работа по 1 – ой  строфе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Работа по 2 – ой  строфе</a:t>
            </a:r>
            <a:endParaRPr lang="ru-RU" sz="40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2056724"/>
            <a:ext cx="84296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Несоответствия продолжаются: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А).  Ландыш серебристый (весна);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Б). Обрызганный росой (утро или вечер).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Работа по 3 – ой  строфе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1841503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Сага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это жанр скандинавского эпоса, прозаическое произведение о богах и героях, их военных походах, путешествиях и т. д.; древняя песнь.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Ключ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 – это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символ очищения, красоты.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Работа по 4 – ой  строфе</a:t>
            </a: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604376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Душа – чело – счастье – Бог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Разум – земля – небо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Счастье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земле и чувство любви к богу оказываются тесно связанными.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– частью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это ощущение себя частью целого.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Вывод:</a:t>
            </a:r>
            <a:endParaRPr lang="ru-RU" sz="44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1626966"/>
            <a:ext cx="87154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Восприятие природы как иконы присуще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М.Ю. Лермонтову и в стихотворении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«Когда волнуется желтеющая нива…»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Разум связан с землёй (природой), а душа связана с Богом.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Image0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00760" y="3500438"/>
            <a:ext cx="266382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Аннотация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57298"/>
            <a:ext cx="828680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Григорьева Надежда Владимировна, учитель русского языка и литературы, МОУ Сулхаринская средняя школа Кижингинского района, республики Бурятия. 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 Дополнительный материал к уроку литературы  в 7 классе по творчеству М.Ю. Лермонтова.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Формат-презентация.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При создании работы использовала:</a:t>
            </a:r>
            <a:r>
              <a:rPr lang="en-US" sz="2800" dirty="0" smtClean="0"/>
              <a:t> Internet Explorer</a:t>
            </a:r>
            <a:r>
              <a:rPr lang="ru-RU" sz="2800" dirty="0" smtClean="0"/>
              <a:t>,</a:t>
            </a:r>
            <a:r>
              <a:rPr lang="en-US" sz="2800" dirty="0" smtClean="0"/>
              <a:t> Word</a:t>
            </a:r>
            <a:r>
              <a:rPr lang="ru-RU" sz="2800" dirty="0" smtClean="0"/>
              <a:t>,</a:t>
            </a:r>
            <a:r>
              <a:rPr lang="en-US" sz="2800" dirty="0" smtClean="0"/>
              <a:t> Power Point.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Данная работа предназначена для учителей русского языка и литературы и МО.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Объём – 9 слайдов.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203</TotalTime>
  <Words>334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«Икона русской природы.  Анализ стихотворения  М.Ю. Лермонтова  «Когда волнуется желтеющая нива…»</vt:lpstr>
      <vt:lpstr>Эпиграф  к уроку: </vt:lpstr>
      <vt:lpstr>Задания по группам</vt:lpstr>
      <vt:lpstr>Работа по 1 – ой  строфе</vt:lpstr>
      <vt:lpstr>Работа по 2 – ой  строфе</vt:lpstr>
      <vt:lpstr>Работа по 3 – ой  строфе</vt:lpstr>
      <vt:lpstr>Работа по 4 – ой  строфе</vt:lpstr>
      <vt:lpstr>Вывод:</vt:lpstr>
      <vt:lpstr>Аннотация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«Икона русской природы.  Анализ стихотворения  М.Ю. Лермонтова  «Когда волнуется желтеющая нива…»</dc:title>
  <dc:creator>Admin</dc:creator>
  <cp:lastModifiedBy>Admin</cp:lastModifiedBy>
  <cp:revision>24</cp:revision>
  <dcterms:created xsi:type="dcterms:W3CDTF">2012-01-26T08:32:58Z</dcterms:created>
  <dcterms:modified xsi:type="dcterms:W3CDTF">2012-01-26T13:02:12Z</dcterms:modified>
</cp:coreProperties>
</file>