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9" r:id="rId2"/>
    <p:sldId id="263" r:id="rId3"/>
    <p:sldId id="260" r:id="rId4"/>
    <p:sldId id="258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6E815-0E4D-4EAD-90DC-F3077F42DAF2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 smtClean="0">
                <a:latin typeface="+mj-lt"/>
              </a:defRPr>
            </a:lvl1pPr>
          </a:lstStyle>
          <a:p>
            <a:pPr>
              <a:defRPr/>
            </a:pPr>
            <a:fld id="{5A75D9E7-BCAA-47FA-9EB2-7F40F9BA05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04108-603A-4276-A4A8-3EB1D81306D0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F3C8A-221B-465D-9733-BCD819283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D28D-B148-44D5-BF27-E79A0017576C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A6870-41DB-468C-B1BA-7BA69DF7F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045B5-3703-4B0F-B158-71C4F05EEBAE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40273-2AC4-4E1A-B5A2-BFBFA52CC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E3C3-DEA4-41EC-B2EF-7C794655B094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5EC1E2-133D-4B1B-B0C2-DC0768183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FF8A5-4D10-40DC-A2B8-B1B25A31AD2B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EEC3-F5B6-4079-B6B1-A1EC313F5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2F567-2C3C-4343-89AF-6BEF23013332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A48A0-0677-466D-8967-6EFB395E53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32004-95CD-4DFC-BC16-9C1B41BA8402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FC2B5-8C2E-4C13-AA25-CF0CC4479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5628E-37CD-44D9-B04D-CF613B7815F6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09EBF-BBF4-4227-B43A-6649089EE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DF15F-C169-4C14-98B9-DB23892E63D5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E511A-AF21-4193-B0B7-9E748B9B4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FB15-3860-4B4C-A712-4AA4878BADF5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A846D-B761-4DEB-86DC-94D667E1B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B28AE3C-48F0-4CDA-BA9B-18EE98C29819}" type="datetimeFigureOut">
              <a:rPr lang="ru-RU"/>
              <a:pPr>
                <a:defRPr/>
              </a:pPr>
              <a:t>26.03.2012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25F41D9-49CD-4D46-8204-02BF0778B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62" r:id="rId3"/>
    <p:sldLayoutId id="2147483759" r:id="rId4"/>
    <p:sldLayoutId id="2147483758" r:id="rId5"/>
    <p:sldLayoutId id="2147483757" r:id="rId6"/>
    <p:sldLayoutId id="2147483763" r:id="rId7"/>
    <p:sldLayoutId id="2147483764" r:id="rId8"/>
    <p:sldLayoutId id="2147483765" r:id="rId9"/>
    <p:sldLayoutId id="2147483756" r:id="rId10"/>
    <p:sldLayoutId id="21474837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48774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EB8E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3B651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7584" y="14768"/>
            <a:ext cx="7024744" cy="1814032"/>
          </a:xfrm>
        </p:spPr>
        <p:txBody>
          <a:bodyPr>
            <a:normAutofit fontScale="90000"/>
          </a:bodyPr>
          <a:lstStyle/>
          <a:p>
            <a:pPr marL="68580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Сладкие </a:t>
            </a:r>
            <a:r>
              <a:rPr lang="ru-RU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блюда и напитки. Напитки из ягод Сибири</a:t>
            </a:r>
            <a:r>
              <a:rPr lang="ru-RU" sz="4000" dirty="0">
                <a:cs typeface="Times New Roman" pitchFamily="18" charset="0"/>
              </a:rPr>
              <a:t>.</a:t>
            </a:r>
            <a:br>
              <a:rPr lang="ru-RU" sz="4000" dirty="0"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2988" y="4279900"/>
            <a:ext cx="8101012" cy="2578100"/>
          </a:xfrm>
        </p:spPr>
        <p:txBody>
          <a:bodyPr rtlCol="0">
            <a:normAutofit fontScale="92500" lnSpcReduction="20000"/>
          </a:bodyPr>
          <a:lstStyle/>
          <a:p>
            <a:pPr marL="68580" indent="0" algn="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Кулинария. 6 класс</a:t>
            </a:r>
          </a:p>
          <a:p>
            <a:pPr marL="68580" indent="0" algn="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Разработал: учитель технологии,</a:t>
            </a:r>
          </a:p>
          <a:p>
            <a:pPr marL="68580" indent="0"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МБОУ СОШ № 150</a:t>
            </a:r>
          </a:p>
          <a:p>
            <a:pPr marL="68580" indent="0"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Красноярск</a:t>
            </a:r>
          </a:p>
          <a:p>
            <a:pPr marL="68580" indent="0"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Леонтьева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Марина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Алимпиенва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2012 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0138" y="3130550"/>
            <a:ext cx="1895475" cy="344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5613" y="1693863"/>
            <a:ext cx="1720850" cy="322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Это интересно!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Знаменитый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греческий врач Гиппократ отмечал в своих сочинениях, что дождевая вода легче всякой другой воды. Удивительно, что древние греки отличали дождевую воду по плотности даже от колодезной и пользовались ею для определения меры емкости.</a:t>
            </a:r>
          </a:p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39" name="Объект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	Свежесть куриных яиц можно определить по их средней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плотности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При длительном хранении часть жидкости испаряется через поры в яичной скорлупе и замещается воздухом. При том же объеме его средняя плотность уменьшается и оно становится легче. Свежее яйцо тонет в воде, а несвежее всплывает.</a:t>
            </a:r>
          </a:p>
        </p:txBody>
      </p:sp>
      <p:pic>
        <p:nvPicPr>
          <p:cNvPr id="14340" name="Picture 2" descr="C:\Мама\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4991100"/>
            <a:ext cx="1776413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Мама\9d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4803775"/>
            <a:ext cx="18732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5"/>
          <p:cNvSpPr txBox="1">
            <a:spLocks noChangeArrowheads="1"/>
          </p:cNvSpPr>
          <p:nvPr/>
        </p:nvSpPr>
        <p:spPr bwMode="auto">
          <a:xfrm>
            <a:off x="5843588" y="2492375"/>
            <a:ext cx="46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0" y="332656"/>
            <a:ext cx="8460432" cy="924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cs typeface="Times New Roman" pitchFamily="18" charset="0"/>
              </a:rPr>
              <a:t>Плотность </a:t>
            </a:r>
            <a:r>
              <a:rPr lang="ru-RU" sz="4000" dirty="0" smtClean="0">
                <a:cs typeface="Times New Roman" pitchFamily="18" charset="0"/>
                <a:hlinkClick r:id="rId2" action="ppaction://hlinksldjump"/>
              </a:rPr>
              <a:t>жидкости</a:t>
            </a:r>
            <a:r>
              <a:rPr lang="ru-RU" sz="4000" dirty="0" smtClean="0">
                <a:cs typeface="Times New Roman" pitchFamily="18" charset="0"/>
              </a:rPr>
              <a:t> зависит от:</a:t>
            </a:r>
            <a:br>
              <a:rPr lang="ru-RU" sz="4000" dirty="0" smtClean="0">
                <a:cs typeface="Times New Roman" pitchFamily="18" charset="0"/>
              </a:rPr>
            </a:br>
            <a:r>
              <a:rPr lang="ru-RU" sz="4000" dirty="0" smtClean="0">
                <a:cs typeface="Times New Roman" pitchFamily="18" charset="0"/>
              </a:rPr>
              <a:t>температуры, сахара, соли. </a:t>
            </a:r>
            <a:endParaRPr lang="ru-RU" sz="4000" dirty="0">
              <a:cs typeface="Times New Roman" pitchFamily="18" charset="0"/>
            </a:endParaRPr>
          </a:p>
        </p:txBody>
      </p:sp>
      <p:pic>
        <p:nvPicPr>
          <p:cNvPr id="2051" name="Picture 3" descr="C:\Мама\dsc039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9425" y="1700213"/>
            <a:ext cx="3584575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C:\Мама\syru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933825"/>
            <a:ext cx="33321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Мама\опыт с яичной скорлупой при змаразнии воды, р увел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7450" y="3606800"/>
            <a:ext cx="3619500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55" name="Picture 7" descr="C:\Мама\http msk edu ua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484313"/>
            <a:ext cx="3582988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Слои </a:t>
            </a:r>
            <a:r>
              <a:rPr lang="ru-RU" sz="4000" dirty="0" smtClean="0">
                <a:hlinkClick r:id="rId2" action="ppaction://hlinksldjump"/>
              </a:rPr>
              <a:t>жидкости</a:t>
            </a:r>
            <a:r>
              <a:rPr lang="ru-RU" sz="4000" dirty="0" smtClean="0"/>
              <a:t> с разной плотностью</a:t>
            </a:r>
            <a:endParaRPr lang="ru-RU" sz="4000" dirty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7" name="Picture 2" descr="C:\Мама\density_tower_a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474788"/>
            <a:ext cx="67691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cs typeface="Times New Roman" pitchFamily="18" charset="0"/>
              </a:rPr>
              <a:t>Процесс диффузии</a:t>
            </a:r>
            <a:endParaRPr lang="ru-RU" sz="4000" dirty="0">
              <a:cs typeface="Times New Roman" pitchFamily="18" charset="0"/>
            </a:endParaRPr>
          </a:p>
        </p:txBody>
      </p:sp>
      <p:pic>
        <p:nvPicPr>
          <p:cNvPr id="17410" name="Picture 2" descr="C:\Мама\htth lugovsa net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1557338"/>
            <a:ext cx="2808288" cy="507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Приготовление слоистого напитка</a:t>
            </a:r>
            <a:endParaRPr lang="ru-RU" sz="4000" dirty="0"/>
          </a:p>
        </p:txBody>
      </p:sp>
      <p:sp>
        <p:nvSpPr>
          <p:cNvPr id="18434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5" name="Объект 6"/>
          <p:cNvSpPr>
            <a:spLocks noGrp="1"/>
          </p:cNvSpPr>
          <p:nvPr>
            <p:ph sz="half" idx="2"/>
          </p:nvPr>
        </p:nvSpPr>
        <p:spPr>
          <a:xfrm>
            <a:off x="4284663" y="1600200"/>
            <a:ext cx="4679950" cy="50688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8436" name="Picture 2" descr="C:\Мама\дифуз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9863" y="1773238"/>
            <a:ext cx="5256212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/>
              <a:t>Подведение итогов: </a:t>
            </a:r>
            <a:br>
              <a:rPr lang="ru-RU" sz="4000" dirty="0" smtClean="0"/>
            </a:br>
            <a:r>
              <a:rPr lang="ru-RU" sz="4000" dirty="0" smtClean="0"/>
              <a:t>У вас тоже получилось так?!</a:t>
            </a:r>
            <a:endParaRPr lang="ru-RU" sz="4000" dirty="0"/>
          </a:p>
        </p:txBody>
      </p:sp>
      <p:pic>
        <p:nvPicPr>
          <p:cNvPr id="19458" name="Picture 7" descr="IMGA037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662113"/>
            <a:ext cx="691356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143</TotalTime>
  <Words>93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Arial</vt:lpstr>
      <vt:lpstr>Times New Roman</vt:lpstr>
      <vt:lpstr>Wingdings</vt:lpstr>
      <vt:lpstr>Courier New</vt:lpstr>
      <vt:lpstr>Calibri</vt:lpstr>
      <vt:lpstr>Franklin Gothic Book</vt:lpstr>
      <vt:lpstr>Decatur</vt:lpstr>
      <vt:lpstr>Decatur</vt:lpstr>
      <vt:lpstr>Decatur</vt:lpstr>
      <vt:lpstr>Decatur</vt:lpstr>
      <vt:lpstr>Decatur</vt:lpstr>
      <vt:lpstr>Decatur</vt:lpstr>
      <vt:lpstr>Decatur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«Кулинария» 6 класс Сладкие блюда и напитки. Напитки из ягод Сибири. </dc:title>
  <dc:creator>Acer</dc:creator>
  <cp:lastModifiedBy>User</cp:lastModifiedBy>
  <cp:revision>15</cp:revision>
  <dcterms:created xsi:type="dcterms:W3CDTF">2012-01-29T11:27:34Z</dcterms:created>
  <dcterms:modified xsi:type="dcterms:W3CDTF">2012-03-26T07:33:58Z</dcterms:modified>
</cp:coreProperties>
</file>