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CD95-FB5B-4B86-87C6-5B7C597B4569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EAFF-DEFD-4D4E-AEBE-FEE07E2CF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24288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Люди  с  ограниченными  возможностями  в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современном  мире.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557986" cy="7810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учащихся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8-бкласса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уроку по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творчеству В.Г. Короленко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42875"/>
            <a:ext cx="5357850" cy="550070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IX Паралимпийские Игры, Турин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Италия ), 10 - 19.03.06. В Играх приняло участие 486 спортсменов из 39 стран. Они разыграли 58 комплектов медалей в пяти дисциплинах - горных лыжах, биатлоне, лыжных гонках, хоккее и керлинге. Сборная России уверенно выиграла медальный зачет Параолимпиады. На счету отечественных спортсменов 13 золотых, 13 серебряных и 7 бронзовых наград.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3" descr="http://www.rezeptsport.ru/paralympic/images/03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1000108"/>
            <a:ext cx="319089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>Пекинская Паралимпиада</a:t>
            </a:r>
            <a:r>
              <a:rPr lang="ru-RU" b="1" dirty="0">
                <a:solidFill>
                  <a:srgbClr val="41414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b="1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> (Китай. 6-17 09. 2008) </a:t>
            </a:r>
            <a:r>
              <a:rPr lang="ru-RU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>стала самой представительной в истории паралимпийского движения. В ней приняли участие более 4 тысяч спортсменов. На Играх были представлены 148 стран мира. Самой многочисленной являлась команда Китая – 33</a:t>
            </a:r>
            <a:r>
              <a:rPr lang="en-US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>2  </a:t>
            </a:r>
            <a:r>
              <a:rPr lang="ru-RU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>паралимпийца. </a:t>
            </a:r>
            <a:br>
              <a:rPr lang="ru-RU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</a:br>
            <a:r>
              <a:rPr lang="ru-RU" dirty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>Россия привезла в Китай 145 спортсменов, четырех лидеров, которые бегут впереди незрячих спортсменов и одного запасного спортсмена для участия в академической гребле. Наибольшее число российских спортсменов - легкоатлеты (39 человек) и пловцы (34), 25% участников сборной имеют нарушения зрения, 75% - опорно-двигательного аппарата, в том числе 16 колясочников. </a:t>
            </a:r>
          </a:p>
        </p:txBody>
      </p:sp>
      <p:pic>
        <p:nvPicPr>
          <p:cNvPr id="3" name="Рисунок 2" descr="http://www.rezeptsport.ru/paralympic/images/0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2571739" cy="337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http://www.rezeptsport.ru/paralympic/images/03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928934"/>
            <a:ext cx="2502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1439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charset="0"/>
              </a:rPr>
              <a:t>Сборная России по итогам Игр завоевала 63 медали (18 золотых, 23 серебряных и 22 бронзовых), заняв в общекомандном зачете восьмое место. По общему числу медалей наши соотечественники сумели войти в шестерку лидеров. Всего россияне выступали в 13-и видах спорта из 20-и. Кроме легкой атлетики и плавания было завоевано шесть наград в дзюдо (1-0-5 – 7-е место в общекомандном зачете), шесть – пулевой стрельбе (2-1-3 – 3-е место), четыре – в пауэрлифтинге (0-4-0 – 8-е место), две – в настольном теннисе (1-1-0 – 7-е место), по одной – в футболе (0-1-0 – 3-е место) и в волейболе (0-0-1 – 5-е место). Как видим, в призовую тройку в отдельных видах нашим соотечественникам удалось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charset="0"/>
              </a:rPr>
              <a:t> вклиниться только в стрельбе и футболе.</a:t>
            </a:r>
            <a:r>
              <a:rPr lang="ru-RU" sz="2000" dirty="0" smtClean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414141"/>
                </a:solidFill>
                <a:ea typeface="Times New Roman" pitchFamily="18" charset="0"/>
                <a:cs typeface="Arial" charset="0"/>
              </a:rPr>
            </a:br>
            <a:r>
              <a:rPr lang="ru-RU" sz="2000" dirty="0" smtClean="0">
                <a:solidFill>
                  <a:srgbClr val="414141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414141"/>
                </a:solidFill>
                <a:ea typeface="Times New Roman" pitchFamily="18" charset="0"/>
                <a:cs typeface="Arial" charset="0"/>
              </a:rPr>
            </a:br>
            <a:endParaRPr lang="ru-RU" sz="20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3" name="Рисунок 5" descr="http://www.rezeptsport.ru/paralympic/images/0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86124"/>
            <a:ext cx="2071702" cy="32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http://www.rezeptsport.ru/paralympic/images/0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2386012" cy="35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L:\Короленко\Копия Огоньки Короленко 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"/>
            <a:ext cx="38338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Текст 5"/>
          <p:cNvSpPr>
            <a:spLocks noGrp="1"/>
          </p:cNvSpPr>
          <p:nvPr>
            <p:ph type="body" sz="half" idx="2"/>
          </p:nvPr>
        </p:nvSpPr>
        <p:spPr>
          <a:xfrm>
            <a:off x="6286500" y="357188"/>
            <a:ext cx="2500313" cy="4864100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Не  счесть  людей, прозревших  для  добра.»</a:t>
            </a:r>
          </a:p>
        </p:txBody>
      </p:sp>
      <p:pic>
        <p:nvPicPr>
          <p:cNvPr id="21509" name="Picture 4" descr="L:\Короленко\Копия Огоньки Короленко 001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172" b="11172"/>
          <a:stretch>
            <a:fillRect/>
          </a:stretch>
        </p:blipFill>
        <p:spPr>
          <a:xfrm>
            <a:off x="285750" y="0"/>
            <a:ext cx="5886450" cy="6858000"/>
          </a:xfrm>
          <a:noFill/>
          <a:ln w="9525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4286248" cy="7207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Очерк  «Парадокс»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214290"/>
            <a:ext cx="4620524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4572000" cy="578645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Острый взгляд феномена пробежал по всем лицам, останавливаясь то на одном, то на другом, точно гвоздь, который он собирался забить глубоко в того, на ком остановится его выбор. Я никогда не забуду этой немой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сцены...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Маленькие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смущенные, мы остановились против тележки, под взглядом странного существа, смеявшимся нам навстречу. Мне казалось, что он сделает над нами что-то такое от чего нам будет после стыдно всю жизнь, стыдно в гораздо большей степени,…Глаза мои застилались слезами, и, точно сквозь туман, мне казалось, что лицо странного человека в тележке меняется, что он смотрит на меня умным, задумчивым и смягченным взглядом, который становится все мягче и все страннее.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Люди  с  ограниченными  возможностями  в   современном  мире.</vt:lpstr>
      <vt:lpstr>IX Паралимпийские Игры, Турин  ( Италия ), 10 - 19.03.06. В Играх приняло участие 486 спортсменов из 39 стран. Они разыграли 58 комплектов медалей в пяти дисциплинах - горных лыжах, биатлоне, лыжных гонках, хоккее и керлинге. Сборная России уверенно выиграла медальный зачет Параолимпиады. На счету отечественных спортсменов 13 золотых, 13 серебряных и 7 бронзовых наград.   </vt:lpstr>
      <vt:lpstr>Слайд 3</vt:lpstr>
      <vt:lpstr>Слайд 4</vt:lpstr>
      <vt:lpstr>Слайд 5</vt:lpstr>
      <vt:lpstr>Очерк  «Парадокс»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 с  ограниченными  возможностями  в   современном  мире.</dc:title>
  <dc:creator>Svetlana</dc:creator>
  <cp:lastModifiedBy>User</cp:lastModifiedBy>
  <cp:revision>6</cp:revision>
  <dcterms:created xsi:type="dcterms:W3CDTF">2009-04-02T14:35:09Z</dcterms:created>
  <dcterms:modified xsi:type="dcterms:W3CDTF">2012-01-22T08:37:04Z</dcterms:modified>
</cp:coreProperties>
</file>