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icl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7T19:43:38.796" idx="3">
    <p:pos x="-3" y="-3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458B8-A804-46A8-9FD0-2E99E9B55AF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28F38-CC7E-420E-AD71-549AF153D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3BE4-E920-4BE8-9194-D9D9C33B716E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4672-8012-43C0-8B81-52A255F434A2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41C4-9C44-4ABD-B93C-1C934E5A2B64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639D-069C-412B-A0FF-6B1978A218C7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9D45-D363-48E3-AC4E-C6D0B8A2BD7A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92FA-16A9-48F9-B93E-8E353509E5CC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30B5-A307-4950-95AB-68832A38A60C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BA46-2FE3-41CF-9FB4-11BE8FCE48D9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6083-D6B8-4C4A-B67A-EE9B16B8A08D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C303-7C55-433C-949C-B51337DAFBD9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C816-41F7-49B0-85ED-E511B155C7F0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07FAF2-392F-45F3-9CE4-869F5BB9D0D5}" type="datetime1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6A962B-4426-426D-997B-3F27F905B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Maicl\&#1056;&#1072;&#1073;&#1086;&#1095;&#1080;&#1081;%20&#1089;&#1090;&#1086;&#1083;\&#1087;&#1088;&#1077;&#1079;&#1077;&#1085;&#1090;&#1072;&#1094;&#1080;&#1103;%20&#1082;%20&#1091;&#1088;&#1086;&#1082;&#1091;\163299260_tonnel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go.microsoft.com/fwlink/?LinkId=69157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9157" TargetMode="External"/><Relationship Id="rId2" Type="http://schemas.openxmlformats.org/officeDocument/2006/relationships/hyperlink" Target="&#1087;&#1088;&#1080;&#1083;&#1086;&#1078;&#1077;&#1085;&#1080;&#1077;%205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Maicl\&#1056;&#1072;&#1073;&#1086;&#1095;&#1080;&#1081;%20&#1089;&#1090;&#1086;&#1083;\&#1087;&#1088;&#1077;&#1079;&#1077;&#1085;&#1090;&#1072;&#1094;&#1080;&#1103;%20&#1082;%20&#1091;&#1088;&#1086;&#1082;&#1091;\163299260_tonnel.mp3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2.docx" TargetMode="External"/><Relationship Id="rId2" Type="http://schemas.openxmlformats.org/officeDocument/2006/relationships/hyperlink" Target="&#1055;&#1088;&#1080;&#1083;&#1086;&#1078;&#1077;&#1085;&#1080;&#1077;%201.doc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%203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hyperlink" Target="http://go.microsoft.com/fwlink/?LinkId=6915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%204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gif"/><Relationship Id="rId4" Type="http://schemas.openxmlformats.org/officeDocument/2006/relationships/hyperlink" Target="http://go.microsoft.com/fwlink/?LinkId=6915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86808" cy="2500330"/>
          </a:xfrm>
        </p:spPr>
        <p:txBody>
          <a:bodyPr/>
          <a:lstStyle/>
          <a:p>
            <a:r>
              <a:rPr lang="ru-RU" sz="4400" dirty="0" smtClean="0"/>
              <a:t>Художественное точение</a:t>
            </a:r>
            <a:br>
              <a:rPr lang="ru-RU" sz="4400" dirty="0" smtClean="0"/>
            </a:br>
            <a:r>
              <a:rPr lang="ru-RU" sz="2800" dirty="0" smtClean="0"/>
              <a:t>учебный элемент для </a:t>
            </a:r>
            <a:br>
              <a:rPr lang="ru-RU" sz="2800" dirty="0" smtClean="0"/>
            </a:br>
            <a:r>
              <a:rPr lang="ru-RU" sz="2800" dirty="0" smtClean="0"/>
              <a:t>учащихся 6-7-8 классов</a:t>
            </a:r>
            <a:endParaRPr lang="ru-RU" sz="2800" dirty="0"/>
          </a:p>
        </p:txBody>
      </p:sp>
      <p:pic>
        <p:nvPicPr>
          <p:cNvPr id="1026" name="Picture 2" descr="C:\Documents and Settings\Maicl\Рабочий стол\ваза.gif"/>
          <p:cNvPicPr>
            <a:picLocks noChangeAspect="1" noChangeArrowheads="1"/>
          </p:cNvPicPr>
          <p:nvPr/>
        </p:nvPicPr>
        <p:blipFill>
          <a:blip r:embed="rId3" cstate="print"/>
          <a:srcRect l="11389" t="13125" r="3611" b="11874"/>
          <a:stretch>
            <a:fillRect/>
          </a:stretch>
        </p:blipFill>
        <p:spPr bwMode="auto">
          <a:xfrm>
            <a:off x="3214678" y="3231495"/>
            <a:ext cx="2786082" cy="32777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60" y="6492875"/>
            <a:ext cx="2895600" cy="365125"/>
          </a:xfrm>
        </p:spPr>
        <p:txBody>
          <a:bodyPr/>
          <a:lstStyle/>
          <a:p>
            <a:r>
              <a:rPr lang="ru-RU" dirty="0" smtClean="0"/>
              <a:t>автор Рогожин М.В. МКОУ Среднецарицынская СОШ</a:t>
            </a:r>
            <a:endParaRPr lang="ru-RU" dirty="0"/>
          </a:p>
        </p:txBody>
      </p:sp>
      <p:pic>
        <p:nvPicPr>
          <p:cNvPr id="6" name="163299260_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Надежно закрепляем планшайбу шурупами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Устанавливаем заготовку на станке</a:t>
            </a:r>
            <a:endParaRPr lang="ru-RU" sz="2000" dirty="0"/>
          </a:p>
        </p:txBody>
      </p:sp>
      <p:pic>
        <p:nvPicPr>
          <p:cNvPr id="6146" name="Picture 2" descr="C:\Documents and Settings\Maicl\Рабочий стол\фото презент\SDC126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15985"/>
            <a:ext cx="4040188" cy="3256392"/>
          </a:xfrm>
          <a:prstGeom prst="rect">
            <a:avLst/>
          </a:prstGeom>
          <a:noFill/>
        </p:spPr>
      </p:pic>
      <p:pic>
        <p:nvPicPr>
          <p:cNvPr id="6147" name="Picture 3" descr="C:\Documents and Settings\Maicl\Рабочий стол\фото презент\SDC126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43182"/>
            <a:ext cx="4041775" cy="321471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Выполняем черновое точение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Размечем длину детали</a:t>
            </a:r>
            <a:endParaRPr lang="ru-RU" dirty="0"/>
          </a:p>
        </p:txBody>
      </p:sp>
      <p:pic>
        <p:nvPicPr>
          <p:cNvPr id="7171" name="Picture 3" descr="C:\Documents and Settings\Maicl\Рабочий стол\фото презент\SDC126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786058"/>
            <a:ext cx="4041775" cy="2928957"/>
          </a:xfrm>
          <a:prstGeom prst="rect">
            <a:avLst/>
          </a:prstGeom>
          <a:noFill/>
        </p:spPr>
      </p:pic>
      <p:pic>
        <p:nvPicPr>
          <p:cNvPr id="7172" name="Picture 4" descr="C:\Documents and Settings\Maicl\Рабочий стол\фото презент\SDC126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86058"/>
            <a:ext cx="4040188" cy="292895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Выполняем  надрезы  по длине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обрабатываем наружную форму соответственно чертежу</a:t>
            </a:r>
            <a:endParaRPr lang="ru-RU" sz="1600" dirty="0"/>
          </a:p>
        </p:txBody>
      </p:sp>
      <p:pic>
        <p:nvPicPr>
          <p:cNvPr id="8194" name="Picture 2" descr="C:\Documents and Settings\Maicl\Рабочий стол\фото презент\SDC126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040188" cy="2714644"/>
          </a:xfrm>
          <a:prstGeom prst="rect">
            <a:avLst/>
          </a:prstGeom>
          <a:noFill/>
        </p:spPr>
      </p:pic>
      <p:pic>
        <p:nvPicPr>
          <p:cNvPr id="8195" name="Picture 3" descr="C:\Documents and Settings\Maicl\Рабочий стол\фото презент\SDC126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4041775" cy="270551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Контролируем размеры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Устанавливаем сверло в пиноли задней бабки</a:t>
            </a:r>
            <a:endParaRPr lang="ru-RU" sz="2000" dirty="0"/>
          </a:p>
        </p:txBody>
      </p:sp>
      <p:pic>
        <p:nvPicPr>
          <p:cNvPr id="9219" name="Picture 3" descr="C:\Documents and Settings\Maicl\Рабочий стол\фото презент\SDC126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4041775" cy="3098827"/>
          </a:xfrm>
          <a:prstGeom prst="rect">
            <a:avLst/>
          </a:prstGeom>
          <a:noFill/>
        </p:spPr>
      </p:pic>
      <p:pic>
        <p:nvPicPr>
          <p:cNvPr id="23554" name="Picture 2" descr="C:\Documents and Settings\Maicl\Рабочий стол\SDC126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72548"/>
            <a:ext cx="4040188" cy="314326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Сверлим отверстие по оси детали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Растачиваем отверстие</a:t>
            </a:r>
            <a:endParaRPr lang="ru-RU" dirty="0"/>
          </a:p>
        </p:txBody>
      </p:sp>
      <p:pic>
        <p:nvPicPr>
          <p:cNvPr id="10242" name="Picture 2" descr="C:\Documents and Settings\Maicl\Рабочий стол\фото презент\SDC126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51"/>
            <a:ext cx="4040188" cy="3001860"/>
          </a:xfrm>
          <a:prstGeom prst="rect">
            <a:avLst/>
          </a:prstGeom>
          <a:noFill/>
        </p:spPr>
      </p:pic>
      <p:pic>
        <p:nvPicPr>
          <p:cNvPr id="10243" name="Picture 3" descr="C:\Documents and Settings\Maicl\Рабочий стол\фото презент\SDC126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041775" cy="304224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Контролируем размеры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Проводим окончательную обработку детали</a:t>
            </a:r>
            <a:endParaRPr lang="ru-RU" dirty="0"/>
          </a:p>
        </p:txBody>
      </p:sp>
      <p:pic>
        <p:nvPicPr>
          <p:cNvPr id="11266" name="Picture 2" descr="C:\Documents and Settings\Maicl\Рабочий стол\фото презент\SDC126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15488"/>
            <a:ext cx="2543164" cy="1946300"/>
          </a:xfrm>
          <a:prstGeom prst="rect">
            <a:avLst/>
          </a:prstGeom>
          <a:noFill/>
        </p:spPr>
      </p:pic>
      <p:pic>
        <p:nvPicPr>
          <p:cNvPr id="11267" name="Picture 3" descr="C:\Documents and Settings\Maicl\Рабочий стол\фото презент\SDC126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948" y="2362200"/>
            <a:ext cx="2219696" cy="2024005"/>
          </a:xfrm>
          <a:prstGeom prst="rect">
            <a:avLst/>
          </a:prstGeom>
          <a:noFill/>
        </p:spPr>
      </p:pic>
      <p:pic>
        <p:nvPicPr>
          <p:cNvPr id="11268" name="Picture 4" descr="C:\Documents and Settings\Maicl\Рабочий стол\фото презент\SDC12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2357454" cy="1893036"/>
          </a:xfrm>
          <a:prstGeom prst="rect">
            <a:avLst/>
          </a:prstGeom>
          <a:noFill/>
        </p:spPr>
      </p:pic>
      <p:pic>
        <p:nvPicPr>
          <p:cNvPr id="24578" name="Picture 2" descr="C:\Documents and Settings\Maicl\Рабочий стол\SDC12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286256"/>
            <a:ext cx="3071834" cy="2310019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4214810" y="6492875"/>
            <a:ext cx="2895600" cy="365125"/>
          </a:xfrm>
        </p:spPr>
        <p:txBody>
          <a:bodyPr/>
          <a:lstStyle/>
          <a:p>
            <a:r>
              <a:rPr lang="ru-RU" dirty="0" smtClean="0"/>
              <a:t>автор Рогожин М.В. МКОУ Среднецарицынская СОШ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Выполняем практическую работу</a:t>
            </a:r>
            <a:endParaRPr lang="ru-RU" sz="2800" dirty="0"/>
          </a:p>
        </p:txBody>
      </p:sp>
      <p:pic>
        <p:nvPicPr>
          <p:cNvPr id="25602" name="Picture 2" descr="C:\Documents and Settings\Maicl\Рабочий стол\SDC126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637" b="5637"/>
          <a:stretch>
            <a:fillRect/>
          </a:stretch>
        </p:blipFill>
        <p:spPr bwMode="auto">
          <a:xfrm>
            <a:off x="2071670" y="2143116"/>
            <a:ext cx="5228124" cy="3775867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57356" y="1285860"/>
            <a:ext cx="5486400" cy="6017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Отрезаем готовую деталь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115328" cy="533384"/>
          </a:xfrm>
        </p:spPr>
        <p:txBody>
          <a:bodyPr/>
          <a:lstStyle/>
          <a:p>
            <a:pPr algn="ctr"/>
            <a:r>
              <a:rPr lang="ru-RU" sz="3600" dirty="0" smtClean="0"/>
              <a:t>Выполняем практическую работу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071678"/>
            <a:ext cx="8043890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После окончания работы на станке, необходимо убедиться в качественной обработке  детали. При необходимости  произвести дополнительную  доводку детали,  особенно ее торцевых и внутренней поверхностей.</a:t>
            </a:r>
            <a:endParaRPr lang="ru-RU" sz="2400" dirty="0"/>
          </a:p>
        </p:txBody>
      </p:sp>
      <p:pic>
        <p:nvPicPr>
          <p:cNvPr id="26626" name="Picture 2" descr="C:\Documents and Settings\Maicl\Мои документы\смайлы 1\big-smile-3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76684"/>
            <a:ext cx="1928826" cy="19288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Подведение итогов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572428" cy="421484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3200" dirty="0" smtClean="0"/>
              <a:t>Соответствие детали замыслу, чертежу</a:t>
            </a:r>
          </a:p>
          <a:p>
            <a:pPr algn="l">
              <a:buFont typeface="Wingdings" pitchFamily="2" charset="2"/>
              <a:buChar char="v"/>
            </a:pPr>
            <a:r>
              <a:rPr lang="ru-RU" sz="3200" dirty="0" smtClean="0"/>
              <a:t>Качество обработки поверхностей</a:t>
            </a:r>
          </a:p>
          <a:p>
            <a:pPr algn="l">
              <a:buFont typeface="Wingdings" pitchFamily="2" charset="2"/>
              <a:buChar char="v"/>
            </a:pPr>
            <a:r>
              <a:rPr lang="ru-RU" sz="3200" dirty="0" smtClean="0"/>
              <a:t>Выполнение правил охраны труда</a:t>
            </a:r>
          </a:p>
          <a:p>
            <a:pPr algn="l">
              <a:buFont typeface="Wingdings" pitchFamily="2" charset="2"/>
              <a:buChar char="v"/>
            </a:pPr>
            <a:r>
              <a:rPr lang="ru-RU" sz="3200" dirty="0" smtClean="0"/>
              <a:t>Трудности в работе</a:t>
            </a:r>
          </a:p>
          <a:p>
            <a:pPr algn="l">
              <a:buFont typeface="Wingdings" pitchFamily="2" charset="2"/>
              <a:buChar char="v"/>
            </a:pPr>
            <a:r>
              <a:rPr lang="ru-RU" sz="3200" dirty="0" smtClean="0">
                <a:hlinkClick r:id="rId2" action="ppaction://hlinkfile"/>
              </a:rPr>
              <a:t>Самоконтроль </a:t>
            </a:r>
            <a:endParaRPr lang="ru-RU" sz="3200" dirty="0"/>
          </a:p>
        </p:txBody>
      </p:sp>
      <p:pic>
        <p:nvPicPr>
          <p:cNvPr id="27650" name="Picture 2" descr="C:\Documents and Settings\Maicl\Мои документы\смайлы\big-smile-4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75846"/>
            <a:ext cx="2714644" cy="222107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результаты</a:t>
            </a:r>
            <a:endParaRPr lang="ru-RU" dirty="0"/>
          </a:p>
        </p:txBody>
      </p:sp>
      <p:pic>
        <p:nvPicPr>
          <p:cNvPr id="4" name="Picture 4" descr="PB120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0443" y="1689244"/>
            <a:ext cx="4123113" cy="4530436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086600" cy="714380"/>
          </a:xfrm>
        </p:spPr>
        <p:txBody>
          <a:bodyPr/>
          <a:lstStyle/>
          <a:p>
            <a:pPr algn="ctr"/>
            <a:r>
              <a:rPr lang="ru-RU" sz="3600" dirty="0" smtClean="0"/>
              <a:t>Прогнозируемый результат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500174"/>
            <a:ext cx="7086600" cy="37147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 </a:t>
            </a:r>
            <a:r>
              <a:rPr lang="ru-RU" sz="2400" dirty="0" smtClean="0"/>
              <a:t>Изучив данный  учебный элемент, вы сможете: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организовать рабочее место;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узнать  способы и приемы точения внутренних поверхностей на станке     СТД-120М;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научиться правильно подбирать материал для работы;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научиться  подбирать необходимый  инструмент;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научиться правильно выполнять приемы точения внутренних поверхностей;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научиться выполнять работу безопасно.</a:t>
            </a:r>
            <a:endParaRPr lang="ru-RU" sz="2400" dirty="0"/>
          </a:p>
        </p:txBody>
      </p:sp>
      <p:pic>
        <p:nvPicPr>
          <p:cNvPr id="4" name="Picture 4" descr="PB11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92919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666A962B-4426-426D-997B-3F27F905BA6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результаты</a:t>
            </a:r>
            <a:endParaRPr lang="ru-RU" dirty="0"/>
          </a:p>
        </p:txBody>
      </p:sp>
      <p:pic>
        <p:nvPicPr>
          <p:cNvPr id="4" name="Picture 5" descr="PB110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55" y="2277092"/>
            <a:ext cx="8034489" cy="335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smtClean="0"/>
              <a:t>Желаем творческих успехов!</a:t>
            </a:r>
            <a:endParaRPr lang="ru-RU" dirty="0"/>
          </a:p>
        </p:txBody>
      </p:sp>
      <p:pic>
        <p:nvPicPr>
          <p:cNvPr id="3" name="Picture 8" descr="lumberjack_sawing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502" y="2183534"/>
            <a:ext cx="4249324" cy="364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63299260_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086600" cy="500066"/>
          </a:xfrm>
        </p:spPr>
        <p:txBody>
          <a:bodyPr/>
          <a:lstStyle/>
          <a:p>
            <a:pPr algn="ctr"/>
            <a:r>
              <a:rPr lang="ru-RU" sz="3600" dirty="0" smtClean="0"/>
              <a:t>Готовим базу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3929066"/>
            <a:ext cx="7086600" cy="2286016"/>
          </a:xfrm>
        </p:spPr>
        <p:txBody>
          <a:bodyPr/>
          <a:lstStyle/>
          <a:p>
            <a:r>
              <a:rPr lang="ru-RU" dirty="0" smtClean="0"/>
              <a:t>Токарная обработка древесины является также одним из видов художественной обработки материалов; так называемое художественное точение, которое издавна применялось для изготовления мебели, посуды, игрушек, различных элементов декорирования как предметов домашнего обихода, так и различных строительных конструкций.</a:t>
            </a:r>
          </a:p>
          <a:p>
            <a:endParaRPr lang="ru-RU" dirty="0"/>
          </a:p>
        </p:txBody>
      </p:sp>
      <p:pic>
        <p:nvPicPr>
          <p:cNvPr id="4" name="Picture 36" descr="PB11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447800"/>
            <a:ext cx="2565400" cy="21891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86600" cy="928694"/>
          </a:xfrm>
        </p:spPr>
        <p:txBody>
          <a:bodyPr/>
          <a:lstStyle/>
          <a:p>
            <a:pPr algn="ctr"/>
            <a:r>
              <a:rPr lang="ru-RU" sz="4000" dirty="0" smtClean="0"/>
              <a:t>Изучаем теорию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500174"/>
            <a:ext cx="7086600" cy="278608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 Для художественного точения пригодна древесина многих пород.  Наиболее используемые породы это: дуб и ясень, яблоня и груша, клен и береза, бук, сосна, ольха и  липа. Каждая порода обладает определенными качествами, присущими только ей. Каждый мастер, планируя свою работу, учитывает и использует эти качества (подробнее можно узнать об этом, изучив УЭ, а также в книгах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Г.Я. Федотова – «Волшебный мир дерева» и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 А.В. </a:t>
            </a:r>
            <a:r>
              <a:rPr lang="ru-RU" dirty="0" err="1" smtClean="0"/>
              <a:t>Березнева</a:t>
            </a:r>
            <a:r>
              <a:rPr lang="ru-RU" dirty="0" smtClean="0"/>
              <a:t> – «Резьба по дереву» и  на страницах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интернет-сайтов</a:t>
            </a:r>
            <a:endParaRPr lang="ru-RU" dirty="0"/>
          </a:p>
        </p:txBody>
      </p:sp>
      <p:pic>
        <p:nvPicPr>
          <p:cNvPr id="4" name="Picture 6" descr="ток изд"/>
          <p:cNvPicPr>
            <a:picLocks noChangeAspect="1" noChangeArrowheads="1"/>
          </p:cNvPicPr>
          <p:nvPr/>
        </p:nvPicPr>
        <p:blipFill>
          <a:blip r:embed="rId2" cstate="print"/>
          <a:srcRect l="13940" r="7062" b="7054"/>
          <a:stretch>
            <a:fillRect/>
          </a:stretch>
        </p:blipFill>
        <p:spPr>
          <a:xfrm>
            <a:off x="3214678" y="4143380"/>
            <a:ext cx="2857520" cy="242889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57884" y="6492875"/>
            <a:ext cx="2895600" cy="365125"/>
          </a:xfrm>
        </p:spPr>
        <p:txBody>
          <a:bodyPr/>
          <a:lstStyle/>
          <a:p>
            <a:r>
              <a:rPr lang="ru-RU" dirty="0" smtClean="0"/>
              <a:t>автор Рогожин М.В. МКОУ Среднецарицынская СОШ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Готовим </a:t>
            </a:r>
            <a:r>
              <a:rPr lang="ru-RU" sz="3600" dirty="0" smtClean="0">
                <a:hlinkClick r:id="rId2" action="ppaction://hlinkfile"/>
              </a:rPr>
              <a:t>инструменты</a:t>
            </a:r>
            <a:r>
              <a:rPr lang="ru-RU" sz="3600" dirty="0" smtClean="0"/>
              <a:t> и </a:t>
            </a:r>
            <a:r>
              <a:rPr lang="ru-RU" sz="3600" dirty="0" smtClean="0">
                <a:hlinkClick r:id="rId3" action="ppaction://hlinkfile"/>
              </a:rPr>
              <a:t>оборудование</a:t>
            </a:r>
            <a:endParaRPr lang="ru-RU" sz="3600" dirty="0"/>
          </a:p>
        </p:txBody>
      </p:sp>
      <p:pic>
        <p:nvPicPr>
          <p:cNvPr id="3" name="Picture 10" descr="инстр"/>
          <p:cNvPicPr>
            <a:picLocks noChangeAspect="1" noChangeArrowheads="1"/>
          </p:cNvPicPr>
          <p:nvPr/>
        </p:nvPicPr>
        <p:blipFill>
          <a:blip r:embed="rId4" cstate="print"/>
          <a:srcRect b="6050"/>
          <a:stretch>
            <a:fillRect/>
          </a:stretch>
        </p:blipFill>
        <p:spPr>
          <a:xfrm>
            <a:off x="928662" y="2000240"/>
            <a:ext cx="2728913" cy="3733800"/>
          </a:xfrm>
          <a:prstGeom prst="rect">
            <a:avLst/>
          </a:prstGeom>
          <a:noFill/>
        </p:spPr>
      </p:pic>
      <p:pic>
        <p:nvPicPr>
          <p:cNvPr id="4" name="Picture 12" descr="ст"/>
          <p:cNvPicPr>
            <a:picLocks noChangeAspect="1" noChangeArrowheads="1"/>
          </p:cNvPicPr>
          <p:nvPr/>
        </p:nvPicPr>
        <p:blipFill>
          <a:blip r:embed="rId5" cstate="print"/>
          <a:srcRect b="30183"/>
          <a:stretch>
            <a:fillRect/>
          </a:stretch>
        </p:blipFill>
        <p:spPr>
          <a:xfrm>
            <a:off x="4071934" y="2500306"/>
            <a:ext cx="4786346" cy="32004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00"/>
                </a:solidFill>
                <a:hlinkClick r:id="rId3" action="ppaction://hlinkfile"/>
              </a:rPr>
              <a:t>Повторяем правила безопасности</a:t>
            </a:r>
            <a:endParaRPr lang="ru-RU" dirty="0"/>
          </a:p>
        </p:txBody>
      </p:sp>
      <p:graphicFrame>
        <p:nvGraphicFramePr>
          <p:cNvPr id="3074" name="Diagram 8"/>
          <p:cNvGraphicFramePr>
            <a:graphicFrameLocks/>
          </p:cNvGraphicFramePr>
          <p:nvPr>
            <p:ph idx="1"/>
          </p:nvPr>
        </p:nvGraphicFramePr>
        <p:xfrm>
          <a:off x="428596" y="1571612"/>
          <a:ext cx="8229600" cy="470852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3083" name="Picture 11" descr="C:\Documents and Settings\Maicl\Мои документы\смайлы 1\big-smile-20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57364"/>
            <a:ext cx="2143140" cy="21431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hlinkClick r:id="rId3" action="ppaction://hlinkfile"/>
              </a:rPr>
              <a:t>Изучаем и дополняем </a:t>
            </a:r>
            <a:br>
              <a:rPr lang="ru-RU" sz="4400" dirty="0" smtClean="0">
                <a:hlinkClick r:id="rId3" action="ppaction://hlinkfile"/>
              </a:rPr>
            </a:br>
            <a:r>
              <a:rPr lang="ru-RU" sz="4400" dirty="0" smtClean="0">
                <a:hlinkClick r:id="rId3" action="ppaction://hlinkfile"/>
              </a:rPr>
              <a:t>операционную карту</a:t>
            </a:r>
            <a:endParaRPr lang="ru-RU" dirty="0"/>
          </a:p>
        </p:txBody>
      </p:sp>
      <p:graphicFrame>
        <p:nvGraphicFramePr>
          <p:cNvPr id="2050" name="Diagram 312"/>
          <p:cNvGraphicFramePr>
            <a:graphicFrameLocks/>
          </p:cNvGraphicFramePr>
          <p:nvPr>
            <p:ph idx="1"/>
          </p:nvPr>
        </p:nvGraphicFramePr>
        <p:xfrm>
          <a:off x="357158" y="1571612"/>
          <a:ext cx="8229600" cy="47085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2058" name="Picture 10" descr="C:\Documents and Settings\Maicl\Мои документы\смайлы 1\big-smile-13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2078499" cy="17459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Подбираем заготовку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Готовим её к работе</a:t>
            </a:r>
            <a:endParaRPr lang="ru-RU" dirty="0"/>
          </a:p>
        </p:txBody>
      </p:sp>
      <p:pic>
        <p:nvPicPr>
          <p:cNvPr id="4098" name="Picture 2" descr="C:\Documents and Settings\Maicl\Рабочий стол\фото презент\SDC126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571900" cy="2129179"/>
          </a:xfrm>
          <a:prstGeom prst="rect">
            <a:avLst/>
          </a:prstGeom>
          <a:noFill/>
        </p:spPr>
      </p:pic>
      <p:pic>
        <p:nvPicPr>
          <p:cNvPr id="4099" name="Picture 3" descr="C:\Documents and Settings\Maicl\Рабочий стол\фото презент\SDC12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3571900" cy="2321047"/>
          </a:xfrm>
          <a:prstGeom prst="rect">
            <a:avLst/>
          </a:prstGeom>
          <a:noFill/>
        </p:spPr>
      </p:pic>
      <p:pic>
        <p:nvPicPr>
          <p:cNvPr id="4100" name="Picture 4" descr="C:\Documents and Settings\Maicl\Рабочий стол\фото презент\SDC126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2"/>
            <a:ext cx="3214710" cy="1990390"/>
          </a:xfrm>
          <a:prstGeom prst="rect">
            <a:avLst/>
          </a:prstGeom>
          <a:noFill/>
        </p:spPr>
      </p:pic>
      <p:pic>
        <p:nvPicPr>
          <p:cNvPr id="4101" name="Picture 5" descr="C:\Documents and Settings\Maicl\Рабочий стол\фото презент\SDC12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3214711" cy="227982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Выполняем практическую работу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Размечаем центр на торце заготовки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Размечаем точки крепления планшайбы</a:t>
            </a:r>
            <a:endParaRPr lang="ru-RU" dirty="0"/>
          </a:p>
        </p:txBody>
      </p:sp>
      <p:pic>
        <p:nvPicPr>
          <p:cNvPr id="5122" name="Picture 2" descr="C:\Documents and Settings\Maicl\Рабочий стол\фото презент\SDC126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4040188" cy="3214710"/>
          </a:xfrm>
          <a:prstGeom prst="rect">
            <a:avLst/>
          </a:prstGeom>
          <a:noFill/>
        </p:spPr>
      </p:pic>
      <p:pic>
        <p:nvPicPr>
          <p:cNvPr id="5123" name="Picture 3" descr="C:\Documents and Settings\Maicl\Рабочий стол\фото презент\SDC126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55764"/>
            <a:ext cx="4041775" cy="320212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962B-4426-426D-997B-3F27F905BA6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Рогожин М.В. МКОУ Среднецарицынская СОШ</a:t>
            </a: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543</Words>
  <Application>Microsoft Office PowerPoint</Application>
  <PresentationFormat>Экран (4:3)</PresentationFormat>
  <Paragraphs>116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Художественное точение учебный элемент для  учащихся 6-7-8 классов</vt:lpstr>
      <vt:lpstr>Прогнозируемый результат</vt:lpstr>
      <vt:lpstr>Готовим базу</vt:lpstr>
      <vt:lpstr>Изучаем теорию</vt:lpstr>
      <vt:lpstr>Готовим инструменты и оборудование</vt:lpstr>
      <vt:lpstr>Повторяем правила безопасности</vt:lpstr>
      <vt:lpstr>Изучаем и дополняем  операционную карту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Выполняем практическую работу</vt:lpstr>
      <vt:lpstr>Подведение итогов</vt:lpstr>
      <vt:lpstr>Наши результаты</vt:lpstr>
      <vt:lpstr>Наши результаты</vt:lpstr>
      <vt:lpstr>Желаем творческих успехов!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Модульно-кейсовая технология активизации самостоятельной познавательной  деятельности учащихся</dc:title>
  <dc:creator>Maicl</dc:creator>
  <cp:lastModifiedBy>Maicl</cp:lastModifiedBy>
  <cp:revision>30</cp:revision>
  <dcterms:created xsi:type="dcterms:W3CDTF">2012-01-05T06:38:06Z</dcterms:created>
  <dcterms:modified xsi:type="dcterms:W3CDTF">2012-01-17T17:56:05Z</dcterms:modified>
</cp:coreProperties>
</file>