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534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EDCC-7AF2-4918-B14F-C295FD4013C4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AD7D-FC20-4719-8A3A-E0080F408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EDCC-7AF2-4918-B14F-C295FD4013C4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AD7D-FC20-4719-8A3A-E0080F408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EDCC-7AF2-4918-B14F-C295FD4013C4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AD7D-FC20-4719-8A3A-E0080F408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EDCC-7AF2-4918-B14F-C295FD4013C4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AD7D-FC20-4719-8A3A-E0080F408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EDCC-7AF2-4918-B14F-C295FD4013C4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AD7D-FC20-4719-8A3A-E0080F408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EDCC-7AF2-4918-B14F-C295FD4013C4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AD7D-FC20-4719-8A3A-E0080F408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EDCC-7AF2-4918-B14F-C295FD4013C4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AD7D-FC20-4719-8A3A-E0080F408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EDCC-7AF2-4918-B14F-C295FD4013C4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AD7D-FC20-4719-8A3A-E0080F408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EDCC-7AF2-4918-B14F-C295FD4013C4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AD7D-FC20-4719-8A3A-E0080F408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EDCC-7AF2-4918-B14F-C295FD4013C4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AD7D-FC20-4719-8A3A-E0080F408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EDCC-7AF2-4918-B14F-C295FD4013C4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AD7D-FC20-4719-8A3A-E0080F408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DEDCC-7AF2-4918-B14F-C295FD4013C4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EAD7D-FC20-4719-8A3A-E0080F408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НОВОСТРОЙКИ НА </a:t>
            </a:r>
            <a:r>
              <a:rPr lang="ru-RU" b="1" dirty="0" smtClean="0"/>
              <a:t>РАЗВАЛИНАХ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i="1" dirty="0" smtClean="0">
                <a:solidFill>
                  <a:schemeClr val="bg1"/>
                </a:solidFill>
              </a:rPr>
              <a:t>20 лет назад провалилась попытка сохранить Советский Союз военной силой. Его распад стал тяжелым потрясением, но он позволил России встать на путь развития, не имеющий ничего общего с ее имперской историей</a:t>
            </a:r>
            <a:endParaRPr lang="ru-RU" sz="2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6215082"/>
            <a:ext cx="9144000" cy="642918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Максим Кантор. «Красная башня»</a:t>
            </a:r>
            <a:endParaRPr lang="ru-RU" sz="2800" b="1" i="1" dirty="0"/>
          </a:p>
        </p:txBody>
      </p:sp>
      <p:pic>
        <p:nvPicPr>
          <p:cNvPr id="8" name="Picture 2" descr="C:\Users\МБОУ В(С)ОШ №1\Desktop\Безимени-1.jpg"/>
          <p:cNvPicPr>
            <a:picLocks noChangeAspect="1" noChangeArrowheads="1"/>
          </p:cNvPicPr>
          <p:nvPr/>
        </p:nvPicPr>
        <p:blipFill>
          <a:blip r:embed="rId2">
            <a:lum bright="-16000"/>
          </a:blip>
          <a:stretch>
            <a:fillRect/>
          </a:stretch>
        </p:blipFill>
        <p:spPr bwMode="auto">
          <a:xfrm>
            <a:off x="0" y="0"/>
            <a:ext cx="9144000" cy="621508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0"/>
            <a:ext cx="4071934" cy="6858000"/>
          </a:xfrm>
        </p:spPr>
        <p:txBody>
          <a:bodyPr>
            <a:noAutofit/>
          </a:bodyPr>
          <a:lstStyle/>
          <a:p>
            <a:r>
              <a:rPr lang="ru-RU" sz="2800" b="1" spc="300" dirty="0" smtClean="0"/>
              <a:t/>
            </a:r>
            <a:br>
              <a:rPr lang="ru-RU" sz="2800" b="1" spc="300" dirty="0" smtClean="0"/>
            </a:br>
            <a:r>
              <a:rPr lang="ru-RU" sz="2800" b="1" spc="300" dirty="0"/>
              <a:t/>
            </a:r>
            <a:br>
              <a:rPr lang="ru-RU" sz="2800" b="1" spc="300" dirty="0"/>
            </a:br>
            <a:r>
              <a:rPr lang="ru-RU" sz="2800" b="1" spc="300" dirty="0" smtClean="0"/>
              <a:t/>
            </a:r>
            <a:br>
              <a:rPr lang="ru-RU" sz="2800" b="1" spc="300" dirty="0" smtClean="0"/>
            </a:br>
            <a:r>
              <a:rPr lang="ru-RU" sz="2800" b="1" spc="300" dirty="0"/>
              <a:t/>
            </a:r>
            <a:br>
              <a:rPr lang="ru-RU" sz="2800" b="1" spc="300" dirty="0"/>
            </a:br>
            <a:r>
              <a:rPr lang="ru-RU" sz="2800" b="1" spc="300" dirty="0" smtClean="0"/>
              <a:t/>
            </a:r>
            <a:br>
              <a:rPr lang="ru-RU" sz="2800" b="1" spc="300" dirty="0" smtClean="0"/>
            </a:br>
            <a:r>
              <a:rPr lang="ru-RU" sz="2800" b="1" spc="300" dirty="0"/>
              <a:t/>
            </a:r>
            <a:br>
              <a:rPr lang="ru-RU" sz="2800" b="1" spc="300" dirty="0"/>
            </a:br>
            <a:r>
              <a:rPr lang="ru-RU" sz="2800" b="1" spc="300" dirty="0" smtClean="0"/>
              <a:t/>
            </a:r>
            <a:br>
              <a:rPr lang="ru-RU" sz="2800" b="1" spc="300" dirty="0" smtClean="0"/>
            </a:br>
            <a:r>
              <a:rPr lang="ru-RU" sz="2800" b="1" spc="300" dirty="0"/>
              <a:t/>
            </a:r>
            <a:br>
              <a:rPr lang="ru-RU" sz="2800" b="1" spc="300" dirty="0"/>
            </a:br>
            <a:r>
              <a:rPr lang="ru-RU" sz="2800" b="1" spc="300" dirty="0" smtClean="0"/>
              <a:t/>
            </a:r>
            <a:br>
              <a:rPr lang="ru-RU" sz="2800" b="1" spc="300" dirty="0" smtClean="0"/>
            </a:br>
            <a:r>
              <a:rPr lang="ru-RU" sz="2800" b="1" spc="300" dirty="0" smtClean="0"/>
              <a:t/>
            </a:r>
            <a:br>
              <a:rPr lang="ru-RU" sz="2800" b="1" spc="300" dirty="0" smtClean="0"/>
            </a:br>
            <a:r>
              <a:rPr lang="ru-RU" sz="2800" b="1" spc="300" dirty="0"/>
              <a:t/>
            </a:r>
            <a:br>
              <a:rPr lang="ru-RU" sz="2800" b="1" spc="300" dirty="0"/>
            </a:br>
            <a:r>
              <a:rPr lang="ru-RU" sz="2800" b="1" i="1" spc="300" dirty="0"/>
              <a:t/>
            </a:r>
            <a:br>
              <a:rPr lang="ru-RU" sz="2800" b="1" i="1" spc="300" dirty="0"/>
            </a:br>
            <a:r>
              <a:rPr lang="ru-RU" sz="2800" b="1" i="1" spc="300" dirty="0" smtClean="0"/>
              <a:t>Андрей Шелютто.</a:t>
            </a:r>
            <a:br>
              <a:rPr lang="ru-RU" sz="2800" b="1" i="1" spc="300" dirty="0" smtClean="0"/>
            </a:br>
            <a:r>
              <a:rPr lang="ru-RU" sz="2800" b="1" i="1" spc="300" dirty="0" smtClean="0"/>
              <a:t>Без названия</a:t>
            </a:r>
            <a:endParaRPr lang="ru-RU" sz="2800" b="1" i="1" spc="300" dirty="0"/>
          </a:p>
        </p:txBody>
      </p:sp>
      <p:pic>
        <p:nvPicPr>
          <p:cNvPr id="2050" name="Picture 2" descr="C:\Users\МБОУ В(С)ОШ №1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654"/>
            <a:ext cx="5114788" cy="6839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15082"/>
            <a:ext cx="9144000" cy="642918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Василий </a:t>
            </a:r>
            <a:r>
              <a:rPr lang="ru-RU" sz="2800" b="1" i="1" dirty="0" err="1" smtClean="0"/>
              <a:t>Шульженко</a:t>
            </a:r>
            <a:r>
              <a:rPr lang="ru-RU" sz="2800" b="1" i="1" dirty="0" smtClean="0"/>
              <a:t>. «Сквер»</a:t>
            </a:r>
            <a:endParaRPr lang="ru-RU" sz="2800" b="1" i="1" dirty="0"/>
          </a:p>
        </p:txBody>
      </p:sp>
      <p:pic>
        <p:nvPicPr>
          <p:cNvPr id="3074" name="Picture 2" descr="C:\Users\МБОУ В(С)ОШ №1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2288" cy="62099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143644"/>
            <a:ext cx="9144000" cy="714356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Владимир </a:t>
            </a:r>
            <a:r>
              <a:rPr lang="ru-RU" sz="2800" b="1" i="1" dirty="0" err="1" smtClean="0"/>
              <a:t>Цеслер</a:t>
            </a:r>
            <a:r>
              <a:rPr lang="ru-RU" sz="2800" b="1" i="1" dirty="0" smtClean="0"/>
              <a:t>. Без названия</a:t>
            </a:r>
            <a:endParaRPr lang="ru-RU" sz="2800" b="1" i="1" dirty="0"/>
          </a:p>
        </p:txBody>
      </p:sp>
      <p:pic>
        <p:nvPicPr>
          <p:cNvPr id="4098" name="Picture 2" descr="C:\Users\МБОУ В(С)ОШ №1\Desktop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43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6143644"/>
            <a:ext cx="4429124" cy="714356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/>
              <a:t>Александр Царев. «1991-й»</a:t>
            </a:r>
            <a:endParaRPr lang="ru-RU" sz="2800" b="1" i="1" dirty="0"/>
          </a:p>
        </p:txBody>
      </p:sp>
      <p:pic>
        <p:nvPicPr>
          <p:cNvPr id="5122" name="Picture 2" descr="C:\Users\МБОУ В(С)ОШ №1\Desktop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65"/>
            <a:ext cx="4700748" cy="68437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86454"/>
            <a:ext cx="9144000" cy="1071546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Плакат. Геннадий Шлыков</a:t>
            </a:r>
            <a:endParaRPr lang="ru-RU" sz="2800" b="1" i="1" dirty="0"/>
          </a:p>
        </p:txBody>
      </p:sp>
      <p:pic>
        <p:nvPicPr>
          <p:cNvPr id="6146" name="Picture 2" descr="C:\Users\МБОУ В(С)ОШ №1\Desktop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695" cy="5821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857892"/>
            <a:ext cx="9144000" cy="1000108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Плакат. Татьяна Немкова</a:t>
            </a:r>
            <a:endParaRPr lang="ru-RU" sz="2800" b="1" i="1" dirty="0"/>
          </a:p>
        </p:txBody>
      </p:sp>
      <p:pic>
        <p:nvPicPr>
          <p:cNvPr id="7170" name="Picture 2" descr="C:\Users\МБОУ В(С)ОШ №1\Desktop\7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7655" cy="5905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929330"/>
            <a:ext cx="9144000" cy="928670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Плакат. Игорь </a:t>
            </a:r>
            <a:r>
              <a:rPr lang="ru-RU" sz="2800" b="1" i="1" dirty="0" err="1" smtClean="0"/>
              <a:t>Майстровский</a:t>
            </a:r>
            <a:endParaRPr lang="ru-RU" sz="2800" b="1" i="1" dirty="0"/>
          </a:p>
        </p:txBody>
      </p:sp>
      <p:pic>
        <p:nvPicPr>
          <p:cNvPr id="8194" name="Picture 2" descr="C:\Users\МБОУ В(С)ОШ №1\Desktop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01" y="0"/>
            <a:ext cx="9110899" cy="59284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39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НОВОСТРОЙКИ НА РАЗВАЛИНАХ   20 лет назад провалилась попытка сохранить Советский Союз военной силой. Его распад стал тяжелым потрясением, но он позволил России встать на путь развития, не имеющий ничего общего с ее имперской историей</vt:lpstr>
      <vt:lpstr>Максим Кантор. «Красная башня»</vt:lpstr>
      <vt:lpstr>            Андрей Шелютто. Без названия</vt:lpstr>
      <vt:lpstr>Василий Шульженко. «Сквер»</vt:lpstr>
      <vt:lpstr>Владимир Цеслер. Без названия</vt:lpstr>
      <vt:lpstr>Александр Царев. «1991-й»</vt:lpstr>
      <vt:lpstr>Плакат. Геннадий Шлыков</vt:lpstr>
      <vt:lpstr>Плакат. Татьяна Немкова</vt:lpstr>
      <vt:lpstr>Плакат. Игорь Майстровский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МБОУ В(С)ОШ №1</dc:creator>
  <cp:lastModifiedBy>МБОУ В(С)ОШ №1</cp:lastModifiedBy>
  <cp:revision>10</cp:revision>
  <dcterms:created xsi:type="dcterms:W3CDTF">2012-01-08T14:49:30Z</dcterms:created>
  <dcterms:modified xsi:type="dcterms:W3CDTF">2012-01-08T16:04:36Z</dcterms:modified>
</cp:coreProperties>
</file>