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876C9-82E8-45B6-9055-F33AC07C9A3D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E236A-6880-48D4-BCE5-348B83699C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769B-CAC8-4CC7-A98F-2BC615EFE3D4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2B793-182D-4A8A-9EB6-E1003BD5B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769B-CAC8-4CC7-A98F-2BC615EFE3D4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2B793-182D-4A8A-9EB6-E1003BD5B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769B-CAC8-4CC7-A98F-2BC615EFE3D4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2B793-182D-4A8A-9EB6-E1003BD5B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769B-CAC8-4CC7-A98F-2BC615EFE3D4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2B793-182D-4A8A-9EB6-E1003BD5B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769B-CAC8-4CC7-A98F-2BC615EFE3D4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2B793-182D-4A8A-9EB6-E1003BD5B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769B-CAC8-4CC7-A98F-2BC615EFE3D4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2B793-182D-4A8A-9EB6-E1003BD5B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769B-CAC8-4CC7-A98F-2BC615EFE3D4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2B793-182D-4A8A-9EB6-E1003BD5B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769B-CAC8-4CC7-A98F-2BC615EFE3D4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2B793-182D-4A8A-9EB6-E1003BD5B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769B-CAC8-4CC7-A98F-2BC615EFE3D4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2B793-182D-4A8A-9EB6-E1003BD5B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769B-CAC8-4CC7-A98F-2BC615EFE3D4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2B793-182D-4A8A-9EB6-E1003BD5B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769B-CAC8-4CC7-A98F-2BC615EFE3D4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2B793-182D-4A8A-9EB6-E1003BD5B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769B-CAC8-4CC7-A98F-2BC615EFE3D4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2B793-182D-4A8A-9EB6-E1003BD5B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357298"/>
            <a:ext cx="7958166" cy="2714644"/>
          </a:xfrm>
        </p:spPr>
        <p:txBody>
          <a:bodyPr>
            <a:normAutofit fontScale="90000"/>
          </a:bodyPr>
          <a:lstStyle/>
          <a:p>
            <a:pPr algn="l"/>
            <a:r>
              <a:rPr lang="ru-RU" sz="4900" dirty="0" smtClean="0">
                <a:solidFill>
                  <a:srgbClr val="FF0000"/>
                </a:solidFill>
                <a:latin typeface="Arial Black" pitchFamily="34" charset="0"/>
              </a:rPr>
              <a:t>« Огонь – друг  </a:t>
            </a:r>
            <a:br>
              <a:rPr lang="ru-RU" sz="49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49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4900" dirty="0" smtClean="0">
                <a:solidFill>
                  <a:srgbClr val="FF0000"/>
                </a:solidFill>
                <a:latin typeface="Arial Black" pitchFamily="34" charset="0"/>
              </a:rPr>
              <a:t>                     или</a:t>
            </a:r>
            <a:br>
              <a:rPr lang="ru-RU" sz="49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49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4900" dirty="0" smtClean="0">
                <a:solidFill>
                  <a:srgbClr val="FF0000"/>
                </a:solidFill>
                <a:latin typeface="Arial Black" pitchFamily="34" charset="0"/>
              </a:rPr>
              <a:t>                          враг  ?!»               </a:t>
            </a:r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40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  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                 </a:t>
            </a:r>
            <a:r>
              <a:rPr lang="ru-RU" sz="2800" dirty="0" smtClean="0">
                <a:solidFill>
                  <a:srgbClr val="00B0F0"/>
                </a:solidFill>
                <a:latin typeface="Arial Black" pitchFamily="34" charset="0"/>
              </a:rPr>
              <a:t>  </a:t>
            </a:r>
            <a:br>
              <a:rPr lang="ru-RU" sz="2800" dirty="0" smtClean="0">
                <a:solidFill>
                  <a:srgbClr val="00B0F0"/>
                </a:solidFill>
                <a:latin typeface="Arial Black" pitchFamily="34" charset="0"/>
              </a:rPr>
            </a:br>
            <a:r>
              <a:rPr lang="ru-RU" sz="2800" dirty="0">
                <a:solidFill>
                  <a:srgbClr val="00B0F0"/>
                </a:solidFill>
                <a:latin typeface="Arial Black" pitchFamily="34" charset="0"/>
              </a:rPr>
              <a:t> </a:t>
            </a:r>
            <a:r>
              <a:rPr lang="ru-RU" sz="2800" dirty="0" smtClean="0">
                <a:solidFill>
                  <a:srgbClr val="00B0F0"/>
                </a:solidFill>
                <a:latin typeface="Arial Black" pitchFamily="34" charset="0"/>
              </a:rPr>
              <a:t>                       ПРЕЗЕНТАЦИЯ</a:t>
            </a:r>
            <a:r>
              <a:rPr lang="ru-RU" sz="4000" dirty="0" smtClean="0">
                <a:solidFill>
                  <a:srgbClr val="00B0F0"/>
                </a:solidFill>
                <a:latin typeface="Arial Black" pitchFamily="34" charset="0"/>
              </a:rPr>
              <a:t>                               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2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      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86256"/>
            <a:ext cx="6415110" cy="1352544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800" dirty="0" smtClean="0">
                <a:solidFill>
                  <a:srgbClr val="00B0F0"/>
                </a:solidFill>
              </a:rPr>
              <a:t>   </a:t>
            </a:r>
            <a:r>
              <a:rPr lang="ru-RU" sz="2400" dirty="0" smtClean="0">
                <a:solidFill>
                  <a:srgbClr val="00B050"/>
                </a:solidFill>
              </a:rPr>
              <a:t>УСТНЫЙ   ЖУРНАЛ  ( 1 -4 КЛ.)</a:t>
            </a:r>
          </a:p>
          <a:p>
            <a:pPr algn="l"/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smtClean="0">
                <a:solidFill>
                  <a:srgbClr val="00B050"/>
                </a:solidFill>
              </a:rPr>
              <a:t>      МОУ «ООШ </a:t>
            </a:r>
            <a:r>
              <a:rPr lang="ru-RU" sz="2400" dirty="0" err="1" smtClean="0">
                <a:solidFill>
                  <a:srgbClr val="00B050"/>
                </a:solidFill>
              </a:rPr>
              <a:t>с.ТАЛАЛИХИНО</a:t>
            </a:r>
            <a:r>
              <a:rPr lang="ru-RU" sz="2400" dirty="0" smtClean="0">
                <a:solidFill>
                  <a:srgbClr val="00B050"/>
                </a:solidFill>
              </a:rPr>
              <a:t>»</a:t>
            </a:r>
          </a:p>
          <a:p>
            <a:pPr algn="l"/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smtClean="0">
                <a:solidFill>
                  <a:srgbClr val="00B050"/>
                </a:solidFill>
              </a:rPr>
              <a:t>                               </a:t>
            </a:r>
            <a:r>
              <a:rPr lang="ru-RU" sz="2000" dirty="0" smtClean="0">
                <a:solidFill>
                  <a:srgbClr val="00B050"/>
                </a:solidFill>
              </a:rPr>
              <a:t>Руководитель: </a:t>
            </a:r>
            <a:r>
              <a:rPr lang="ru-RU" sz="2000" dirty="0" err="1" smtClean="0">
                <a:solidFill>
                  <a:srgbClr val="00B050"/>
                </a:solidFill>
              </a:rPr>
              <a:t>Мухамедова</a:t>
            </a:r>
            <a:r>
              <a:rPr lang="ru-RU" sz="2000" dirty="0" smtClean="0">
                <a:solidFill>
                  <a:srgbClr val="00B050"/>
                </a:solidFill>
              </a:rPr>
              <a:t> М.Г.</a:t>
            </a:r>
            <a:endParaRPr lang="ru-RU" sz="2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214290"/>
            <a:ext cx="8329642" cy="6500858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solidFill>
                  <a:srgbClr val="FFFF00"/>
                </a:solidFill>
              </a:rPr>
              <a:t>    В 2010 ГОДУ В РЕЗУЛЬТАТЕ  ЛЕТНИХ ПОЖАРОВ ЖИЛЬЁ ПОТЕРЯЛИ В ОБЩЕЙ СЛОЖНОСТИ 3,5 ТЫСЯЧ ЧЕЛОВЕК, 53 ЧЕЛОВЕКА ПОГИБЛИ.</a:t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    В  РОССИИ СГОРЕЛО БОЛЕЕ 1,1 МЛН. ГЕКТАРОВ ЛЕСА. </a:t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    ЛЕСНЫЕ ПОЖАРЫ ЛЕТА 2010 ГОДА ОБОШЛИСЬ РОССИИ В 12 МЛРД. РУБЛЕЙ.</a:t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   В САРАТОВСКОЙ  ОБЛАСТИ ЗА 2010ГОД ЗАРЕГИСТРИРОВАНО2579 ПОЖАРОВ. КАЖДЫЙ ШЕСТОЙ ПОЖАР ПРОИЗОШЁЛ ПО ВИНЕ ЛИЦ, НАХОДИВШИХСЯ В НЕТРЕЗВОМ СОСТОЯНИИ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Arial Black" pitchFamily="34" charset="0"/>
              </a:rPr>
              <a:t>ИТОГ :</a:t>
            </a:r>
            <a:endParaRPr lang="ru-RU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92500" lnSpcReduction="10000"/>
          </a:bodyPr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СОБЛЮДЕНИЕ ПРАВИЛ ПОЖАРНОЙ БЕЗОПАСНОСТИ  МОЖЕТ СБЕРЕЧЬ  ЗДОРОВЬЕ  И ЖИЗНЬ  ЛЮДЕЙ  И МАТЕРИАЛЬНОЕ   ИМУЩЕСТВО</a:t>
            </a:r>
            <a:r>
              <a:rPr lang="ru-RU" sz="4400" dirty="0" smtClean="0">
                <a:solidFill>
                  <a:srgbClr val="FF0000"/>
                </a:solidFill>
              </a:rPr>
              <a:t>.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Arial Black" pitchFamily="34" charset="0"/>
              </a:rPr>
              <a:t>ДЕВИЗ: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697295"/>
          </a:xfrm>
        </p:spPr>
        <p:txBody>
          <a:bodyPr>
            <a:normAutofit/>
          </a:bodyPr>
          <a:lstStyle/>
          <a:p>
            <a:r>
              <a:rPr lang="ru-RU" sz="4000" dirty="0" smtClean="0"/>
              <a:t>« Знают  все: человек без огня,</a:t>
            </a:r>
          </a:p>
          <a:p>
            <a:r>
              <a:rPr lang="ru-RU" sz="4000" dirty="0"/>
              <a:t> </a:t>
            </a:r>
            <a:r>
              <a:rPr lang="ru-RU" sz="4000" dirty="0" smtClean="0"/>
              <a:t>Не живёт ни единого дня!»</a:t>
            </a:r>
          </a:p>
          <a:p>
            <a:endParaRPr lang="ru-RU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857232"/>
            <a:ext cx="8643998" cy="5240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3643338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I.</a:t>
            </a:r>
            <a:r>
              <a:rPr lang="ru-RU" sz="2800" dirty="0" smtClean="0">
                <a:solidFill>
                  <a:srgbClr val="FFFF00"/>
                </a:solidFill>
                <a:latin typeface="Arial Black" pitchFamily="34" charset="0"/>
              </a:rPr>
              <a:t>Страница</a:t>
            </a:r>
            <a:br>
              <a:rPr lang="ru-RU" sz="2800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« литературная»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II.</a:t>
            </a:r>
            <a:r>
              <a:rPr lang="ru-RU" sz="2800" dirty="0" smtClean="0"/>
              <a:t> СТРАНИЦА</a:t>
            </a:r>
            <a:r>
              <a:rPr lang="en-US" sz="2800" dirty="0" smtClean="0"/>
              <a:t> </a:t>
            </a:r>
            <a:r>
              <a:rPr lang="ru-RU" dirty="0" smtClean="0"/>
              <a:t>«</a:t>
            </a:r>
            <a:r>
              <a:rPr lang="ru-RU" sz="2800" dirty="0" smtClean="0"/>
              <a:t> </a:t>
            </a:r>
            <a:r>
              <a:rPr lang="ru-RU" sz="3600" dirty="0" smtClean="0"/>
              <a:t>ИСТОРИЧЕСКАЯ»</a:t>
            </a:r>
            <a:endParaRPr lang="ru-RU" sz="2800" dirty="0"/>
          </a:p>
        </p:txBody>
      </p:sp>
      <p:pic>
        <p:nvPicPr>
          <p:cNvPr id="1026" name="Picture 2" descr="D:\мои_док\Мои рисунки\MP Navigator\2011_02_13\ОГОН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85787" y="1928802"/>
            <a:ext cx="7577596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4000528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« МЕЖДУ  ДВУХ  ОГНЕЙ»</a:t>
            </a:r>
            <a:b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       </a:t>
            </a:r>
            <a:b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«НЕ СВЕТИТ И НЕ ГРЕЕТ»</a:t>
            </a:r>
            <a:b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« С ОГОНЬКОМ»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85786" y="1"/>
            <a:ext cx="7672414" cy="1500173"/>
          </a:xfrm>
        </p:spPr>
        <p:txBody>
          <a:bodyPr/>
          <a:lstStyle/>
          <a:p>
            <a:pPr algn="l"/>
            <a:r>
              <a:rPr lang="ru-RU" dirty="0" smtClean="0"/>
              <a:t>     ЧТОБЫ  НЕ  БЫЛО ПОЖАРА: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785786" y="1142984"/>
            <a:ext cx="7786742" cy="5572164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FFFF00"/>
                </a:solidFill>
                <a:latin typeface="Arial Black" pitchFamily="34" charset="0"/>
              </a:rPr>
              <a:t>1.Никогда и нигде не играйте со спичками.</a:t>
            </a:r>
          </a:p>
          <a:p>
            <a:pPr algn="l"/>
            <a:r>
              <a:rPr lang="ru-RU" sz="2800" dirty="0" smtClean="0">
                <a:solidFill>
                  <a:srgbClr val="FFFF00"/>
                </a:solidFill>
                <a:latin typeface="Arial Black" pitchFamily="34" charset="0"/>
              </a:rPr>
              <a:t>2.Самостоятельно не зажигайте газовую плиту, а в сельском доме не пытайтесь растапливать  печь.</a:t>
            </a:r>
          </a:p>
          <a:p>
            <a:pPr algn="l"/>
            <a:r>
              <a:rPr lang="ru-RU" sz="2800" dirty="0" smtClean="0">
                <a:solidFill>
                  <a:srgbClr val="FFFF00"/>
                </a:solidFill>
                <a:latin typeface="Arial Black" pitchFamily="34" charset="0"/>
              </a:rPr>
              <a:t>3.Не оставляйте без присмотра включенный утюг или чайник.</a:t>
            </a:r>
          </a:p>
          <a:p>
            <a:pPr algn="l"/>
            <a:r>
              <a:rPr lang="ru-RU" sz="2800" dirty="0" smtClean="0">
                <a:solidFill>
                  <a:srgbClr val="FFFF00"/>
                </a:solidFill>
                <a:latin typeface="Arial Black" pitchFamily="34" charset="0"/>
              </a:rPr>
              <a:t>4.В лесу не разжигайте костёр без взрослых.</a:t>
            </a:r>
          </a:p>
          <a:p>
            <a:pPr algn="l"/>
            <a:r>
              <a:rPr lang="ru-RU" sz="2800" dirty="0" smtClean="0">
                <a:solidFill>
                  <a:srgbClr val="FFFF00"/>
                </a:solidFill>
                <a:latin typeface="Arial Black" pitchFamily="34" charset="0"/>
              </a:rPr>
              <a:t>5.Не играйте с бензином, керосином и другими жидкостями, которые могут вспыхнуть.</a:t>
            </a:r>
          </a:p>
          <a:p>
            <a:pPr algn="l"/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57150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D:\мои_док\Мои рисунки\MP Navigator\2011_02_13\I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8358246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Arial Black" pitchFamily="34" charset="0"/>
              </a:rPr>
              <a:t>ДОБРЫЕ   СОВЕТЫ ОТ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МЧС</a:t>
            </a:r>
            <a:endParaRPr lang="ru-RU" sz="4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2050" name="Picture 2" descr="D:\мои_док\МАМА\Призентация Добрые советы от МЧС\Добрые советы мчс\опасные шалост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14422"/>
            <a:ext cx="8643998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151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 Огонь – друг                         или                            враг  ?!»                                                               ПРЕЗЕНТАЦИЯ                                       </vt:lpstr>
      <vt:lpstr>ДЕВИЗ:</vt:lpstr>
      <vt:lpstr>Слайд 3</vt:lpstr>
      <vt:lpstr>I.Страница « литературная» </vt:lpstr>
      <vt:lpstr>II. СТРАНИЦА « ИСТОРИЧЕСКАЯ»</vt:lpstr>
      <vt:lpstr> « МЕЖДУ  ДВУХ  ОГНЕЙ»         «НЕ СВЕТИТ И НЕ ГРЕЕТ»  « С ОГОНЬКОМ»</vt:lpstr>
      <vt:lpstr>     ЧТОБЫ  НЕ  БЫЛО ПОЖАРА:</vt:lpstr>
      <vt:lpstr>Слайд 8</vt:lpstr>
      <vt:lpstr>ДОБРЫЕ   СОВЕТЫ ОТ МЧС</vt:lpstr>
      <vt:lpstr>    В 2010 ГОДУ В РЕЗУЛЬТАТЕ  ЛЕТНИХ ПОЖАРОВ ЖИЛЬЁ ПОТЕРЯЛИ В ОБЩЕЙ СЛОЖНОСТИ 3,5 ТЫСЯЧ ЧЕЛОВЕК, 53 ЧЕЛОВЕКА ПОГИБЛИ.     В  РОССИИ СГОРЕЛО БОЛЕЕ 1,1 МЛН. ГЕКТАРОВ ЛЕСА.      ЛЕСНЫЕ ПОЖАРЫ ЛЕТА 2010 ГОДА ОБОШЛИСЬ РОССИИ В 12 МЛРД. РУБЛЕЙ.    В САРАТОВСКОЙ  ОБЛАСТИ ЗА 2010ГОД ЗАРЕГИСТРИРОВАНО2579 ПОЖАРОВ. КАЖДЫЙ ШЕСТОЙ ПОЖАР ПРОИЗОШЁЛ ПО ВИНЕ ЛИЦ, НАХОДИВШИХСЯ В НЕТРЕЗВОМ СОСТОЯНИИ</vt:lpstr>
      <vt:lpstr>ИТОГ :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« Огонь – друг                                или                                    враг  ?!»                                                          </dc:title>
  <dc:creator>User</dc:creator>
  <cp:lastModifiedBy>revaz</cp:lastModifiedBy>
  <cp:revision>9</cp:revision>
  <dcterms:created xsi:type="dcterms:W3CDTF">2011-02-13T09:12:33Z</dcterms:created>
  <dcterms:modified xsi:type="dcterms:W3CDTF">2012-04-12T18:37:20Z</dcterms:modified>
</cp:coreProperties>
</file>