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6006-5C99-4F92-9FC1-45C7D615F8D3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AC349-3ED6-4079-AA47-8977D9B8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AC349-3ED6-4079-AA47-8977D9B8EB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DF77A5-A5EF-46C6-A22C-08FD4DD1B44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DC2062-A83B-4DCF-B32B-E16289C566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642918"/>
            <a:ext cx="8001024" cy="4000528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glove – maker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to please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pleased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company                           to scream                         stupid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teenager                            to act                                wicked 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criminal                            to earn                              wickedly 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poetry                                                                            exact 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twin                                                                             exactly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deer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thief (thieves)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law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bank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top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572008"/>
            <a:ext cx="2588951" cy="146144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 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1. stupid                               a) deer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2. royal                                b) music 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3. wild                                  c) family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4. exact                                d) residence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5. wicked                             e) puppy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6. pleased                             f) face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7. touching                           g) time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8. official                             h) witch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9. public             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) film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Times New Roman" pitchFamily="18" charset="0"/>
              </a:rPr>
              <a:t>                  10. classical                          j) ceremony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357166"/>
            <a:ext cx="6943716" cy="100012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Match  the words in these columns.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I                                     II                             III</a:t>
            </a:r>
          </a:p>
          <a:p>
            <a:pPr>
              <a:buNone/>
            </a:pPr>
            <a:r>
              <a:rPr lang="en-US" sz="2400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namircil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dipust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amcrse</a:t>
            </a:r>
            <a:endParaRPr lang="en-US" sz="2400" b="1" dirty="0" smtClean="0">
              <a:latin typeface="Adobe Ming Std L" pitchFamily="18" charset="-128"/>
              <a:ea typeface="Adobe Ming Std L" pitchFamily="18" charset="-128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manypoc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cledkiwy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sedleap</a:t>
            </a:r>
            <a:endParaRPr lang="en-US" sz="2400" b="1" dirty="0" smtClean="0">
              <a:latin typeface="Adobe Ming Std L" pitchFamily="18" charset="-128"/>
              <a:ea typeface="Adobe Ming Std L" pitchFamily="18" charset="-128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regenatse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tyreop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            </a:t>
            </a:r>
            <a:r>
              <a:rPr lang="en-US" sz="2400" b="1" dirty="0" err="1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lyxatec</a:t>
            </a: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criminal                        stupid                       scream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company                       wickedly                  pleased </a:t>
            </a:r>
          </a:p>
          <a:p>
            <a:pPr>
              <a:buNone/>
            </a:pPr>
            <a:r>
              <a:rPr lang="en-US" sz="2400" b="1" dirty="0" smtClean="0">
                <a:latin typeface="Adobe Ming Std L" pitchFamily="18" charset="-128"/>
                <a:ea typeface="Adobe Ming Std L" pitchFamily="18" charset="-128"/>
                <a:cs typeface="Arial" pitchFamily="34" charset="0"/>
              </a:rPr>
              <a:t>          teenagers                      poetry                      exactly</a:t>
            </a:r>
            <a:endParaRPr lang="ru-RU" sz="2400" b="1" dirty="0">
              <a:latin typeface="Adobe Ming Std L" pitchFamily="18" charset="-128"/>
              <a:ea typeface="Adobe Ming Std L" pitchFamily="18" charset="-128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85728"/>
            <a:ext cx="5943584" cy="107157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Adobe Fangsong Std R" pitchFamily="18" charset="-128"/>
                <a:ea typeface="Adobe Fangsong Std R" pitchFamily="18" charset="-128"/>
              </a:rPr>
              <a:t>Put these letters into words.</a:t>
            </a:r>
            <a:endParaRPr lang="ru-RU" sz="2400" b="0" dirty="0">
              <a:latin typeface="Adobe Fangsong Std R" pitchFamily="18" charset="-128"/>
              <a:ea typeface="Adobe Fangsong Std R" pitchFamily="1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42852"/>
            <a:ext cx="7643866" cy="5983311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1000108"/>
            <a:ext cx="430838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Shoemaker </a:t>
            </a:r>
          </a:p>
          <a:p>
            <a:pPr algn="ctr"/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Glove – maker</a:t>
            </a:r>
          </a:p>
          <a:p>
            <a:pPr algn="ctr"/>
            <a:endParaRPr lang="en-US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Narrow" pitchFamily="34" charset="0"/>
              </a:rPr>
              <a:t>Coffee  maker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3214710" cy="34480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571480"/>
            <a:ext cx="7758138" cy="55546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142984"/>
            <a:ext cx="600079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Dressmaker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Lawmaker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Clock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maker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Troublemaker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Holidaymaker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133</Words>
  <Application>Microsoft Office PowerPoint</Application>
  <PresentationFormat>Экран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a glove – maker                   to please                          pleased a company                           to scream                         stupid a teenager                            to act                                wicked   a criminal                            to earn                              wickedly   poetry                                                                            exact   a twin                                                                             exactly a deer a thief (thieves) a law a bank a top  </vt:lpstr>
      <vt:lpstr>Match  the words in these columns.</vt:lpstr>
      <vt:lpstr>Put these letters into words.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glove – maker a company</dc:title>
  <dc:creator>Егор</dc:creator>
  <cp:lastModifiedBy>Кадочникова Александра Евгеньевна</cp:lastModifiedBy>
  <cp:revision>27</cp:revision>
  <dcterms:created xsi:type="dcterms:W3CDTF">2010-12-15T13:45:03Z</dcterms:created>
  <dcterms:modified xsi:type="dcterms:W3CDTF">2011-12-19T11:02:36Z</dcterms:modified>
</cp:coreProperties>
</file>