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  <p:sldMasterId id="2147483884" r:id="rId17"/>
    <p:sldMasterId id="2147483898" r:id="rId18"/>
    <p:sldMasterId id="2147483912" r:id="rId19"/>
    <p:sldMasterId id="2147483926" r:id="rId20"/>
    <p:sldMasterId id="2147483940" r:id="rId21"/>
    <p:sldMasterId id="2147483954" r:id="rId22"/>
    <p:sldMasterId id="2147483968" r:id="rId23"/>
    <p:sldMasterId id="2147483982" r:id="rId24"/>
    <p:sldMasterId id="2147483996" r:id="rId25"/>
    <p:sldMasterId id="2147484010" r:id="rId26"/>
    <p:sldMasterId id="2147484024" r:id="rId27"/>
    <p:sldMasterId id="2147484038" r:id="rId28"/>
    <p:sldMasterId id="2147484052" r:id="rId29"/>
  </p:sldMasterIdLst>
  <p:notesMasterIdLst>
    <p:notesMasterId r:id="rId68"/>
  </p:notesMasterIdLst>
  <p:sldIdLst>
    <p:sldId id="257" r:id="rId30"/>
    <p:sldId id="260" r:id="rId31"/>
    <p:sldId id="295" r:id="rId32"/>
    <p:sldId id="259" r:id="rId33"/>
    <p:sldId id="261" r:id="rId34"/>
    <p:sldId id="262" r:id="rId35"/>
    <p:sldId id="263" r:id="rId36"/>
    <p:sldId id="264" r:id="rId37"/>
    <p:sldId id="288" r:id="rId38"/>
    <p:sldId id="296" r:id="rId39"/>
    <p:sldId id="266" r:id="rId40"/>
    <p:sldId id="267" r:id="rId41"/>
    <p:sldId id="268" r:id="rId42"/>
    <p:sldId id="269" r:id="rId43"/>
    <p:sldId id="270" r:id="rId44"/>
    <p:sldId id="293" r:id="rId45"/>
    <p:sldId id="271" r:id="rId46"/>
    <p:sldId id="272" r:id="rId47"/>
    <p:sldId id="292" r:id="rId48"/>
    <p:sldId id="273" r:id="rId49"/>
    <p:sldId id="274" r:id="rId50"/>
    <p:sldId id="291" r:id="rId51"/>
    <p:sldId id="275" r:id="rId52"/>
    <p:sldId id="276" r:id="rId53"/>
    <p:sldId id="289" r:id="rId54"/>
    <p:sldId id="277" r:id="rId55"/>
    <p:sldId id="278" r:id="rId56"/>
    <p:sldId id="290" r:id="rId57"/>
    <p:sldId id="279" r:id="rId58"/>
    <p:sldId id="280" r:id="rId59"/>
    <p:sldId id="281" r:id="rId60"/>
    <p:sldId id="294" r:id="rId61"/>
    <p:sldId id="282" r:id="rId62"/>
    <p:sldId id="283" r:id="rId63"/>
    <p:sldId id="284" r:id="rId64"/>
    <p:sldId id="285" r:id="rId65"/>
    <p:sldId id="286" r:id="rId66"/>
    <p:sldId id="287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5" autoAdjust="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51C546-97A0-4E4B-9F29-537ED7C7274C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4B1DB2-DB3B-44D7-BE33-7626F6A69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7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BB432-312B-4F66-BC32-F1CF41BE14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2A13-1158-4C3F-B32A-8BE8BEC627A2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9D1B-D5C9-49C1-8FD4-947E5FB65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A43C-F8EC-4051-8CA3-95AE183BD810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8694-24FB-4D8E-96DF-207501B7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83C5EA-E279-4D81-97B5-D4304832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02E5BD-BED0-4018-8C9B-DEF4B9CE3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49841C-E54A-407B-A4EF-BA02164FB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A409D3-5A1D-4075-B59F-64FB3CB2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80AD1E-3DF2-4FF0-985F-0D59E8792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C16DB-F0E4-4E49-A0DC-D971651B9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EC9003-3432-4CC5-9A02-9A157D1B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6D0378-E5C7-48FC-8A4F-870AD6A80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439C2A-BE43-4599-B211-B2DD69FB4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E4BDC5-1301-4494-8D9F-0649D8BE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2506-F796-4E29-81D2-74A979EE06E3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1AD1-54DE-4690-BFB4-E11E8CDD9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376A16-79CD-47D7-B797-50A07AE03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85ACE1-C8FF-4CE6-B0AC-373262703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16ED5A-F254-4425-953A-465B06B3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538B2-3624-4F0C-B1E5-84214CAC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26F6DF-3271-41F5-A8BD-14A644034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2A5191-E2AF-448D-BF74-BC34F19E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0D12A-8983-46DA-B9B5-2402836FA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C5656D-9827-4330-8D1E-34200F54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3C696F-2F80-48BE-887A-CE6E16521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98DB55-F642-4F99-9F55-911BC4D0B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ADF116-CF01-4AD4-B1FD-ECEED31F9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A5D79E-D599-4308-8CB2-A1EAC16CD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D1152A-2601-49A3-80A4-03F3E79DA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B312B-6DA3-4C8B-B184-EA5776EF6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B78096-D166-4D40-B85C-3489202B3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50F3C2-647D-46F5-B924-FD76E24FB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744CC-FDD4-4352-95C3-EA4588AD9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BF28B0-FF1B-400C-AC7F-2A62325DE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1D5DC7-76F7-4214-994F-2D69BBFEE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2CCFF-02D4-4131-B2E1-EB85B3F1E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E1092F-86A2-4E8F-8E31-CEBEADF1B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BE1ABF-1C9A-407A-B605-397A3B67C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2CC03B-6026-45AF-9B94-92A967C7A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4CFB22-DF4E-4704-8BF3-A2E32987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F5E9A3-7736-46AB-BA6A-AB85D16E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1A72F5-F1AF-4286-B78B-50732C2CA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5A37DC-A19B-4251-936F-EBBD44728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37485C-F3FA-4374-9B33-670B8545D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B471DC-AFD5-4228-BE9C-149158B14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A818F0-DD64-4B5B-ACF5-8BBA66F90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8E2143-8827-4A90-86FC-0E683553A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E2A1E0-62C1-43C6-829D-DA0AFBCE5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940D24-1DC9-4A35-A3CF-917491958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0EE357-149D-4FC7-851A-2AE409E3C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F948E9-DC6D-4F16-8E3A-70338424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0B1BAA-3CFD-4BBD-8507-CA69DE1C4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16DD63-99BB-400D-A4F8-504A6F48F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35B45C-3126-4926-9CFD-16FCE17B2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E19588-36D5-4767-A45B-85B75860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3B33BF-1311-4556-9CF7-8E2A80F61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4F86DC-6D4B-45B5-97CF-E1A0B5E37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AC16BB-4DFA-406A-8C9B-973800C4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3A9CF5-F5BF-4E33-B397-C5556040C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6CA5D7-7B79-415D-9898-FA5DEDC6D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56B551-4AF7-41A7-AEFF-F594DDEAE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28BE1A-27AE-46FB-8B93-F389A7F6F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38ECCA-23FB-40D2-B5F1-C86927CC9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BDFB65-E554-4AB5-BF99-938744D17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97D92A-9BA5-46C3-9908-EBF932ED7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1B51A1-45AE-4384-BB12-4E32F5CC5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CE2033-E244-48C4-A1C2-D40EF89E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E2F8EC-5586-4584-B957-DF4075CD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85AAD6-ABFF-42EC-AC26-D4CEE90CC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8CF8AC-B56A-4B61-BBBD-1FD252471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025464-D0BD-442A-84D5-32FC27D4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DA91FC-024B-4FFD-93E4-0D34B17EF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59B1C2-BEF7-4BE8-825E-CC572239A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7349FA-17B2-4C4A-B6B2-C42FEE3C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5706CF-A9B5-496D-83ED-999F707E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852433-B251-4F06-8AD7-4D42FBB1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E4F7B-DBC2-4699-AA7F-1076556D9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13F3CC-CA62-48D3-9CA9-CA21113E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EBD666-CB43-4926-B840-9CC2146A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5DBF11-C170-4259-BC53-6CBFC80F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848417-0F94-48BB-9209-330BAF9F3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B0C983-C8BB-4CF7-926E-754321444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FEBAC2-C3DC-49B4-951A-ED4260E88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3E31DF-357A-4900-BB41-455CD15E5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C5135D-1A9F-4B19-8D32-35052F8DF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C31FF2-4A85-44D6-BB5E-E40D00A0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55722F-CDB9-48D2-A52C-EE52EA95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DF8B1C-049D-4FAD-9B24-12427B192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5A8AA4-3549-45CF-8B1F-EEE48CF0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1247D0-619A-44A3-8D16-6AD6DDF4E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E7219C-4F94-4560-9F0E-452ADC3D0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F6EEE6-FC2C-416E-AE50-4154DEA2E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900B7B-0F59-4354-AADD-B71DCB66E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46ABC4-54FF-4FCE-8EFA-412282B5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037BB-65B0-4C5D-9DD8-398F80793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89A947-1EE3-471B-AAD1-FEA3843A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1EF8CF-B956-4E91-B1F6-68A1EDF7E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60040F-461E-42C6-B917-5A6D85F4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F223ED-429A-4E58-9A40-2169B5651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9E9A04-B25E-49C8-AA43-D1D6659AB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1462C6-4169-4D55-809B-D47B84DC8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B06D65-FB11-4381-B195-B26BABD70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69110D-74A2-48CD-9CE9-784AE548D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D4BB51-D70E-45E0-9851-9D9E41395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729F1A-4FA8-4BEB-AF09-C832D28B7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1ED2C0-2933-40E1-91B8-796A4BB8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53A9BB-CEE6-42E1-82C1-E900364C2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D9AEA7-EF8C-4605-9E19-2EDFB9011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E786B9-B1AD-47F6-9A57-B5C9CDF2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D8BC1C-8F95-40E2-8526-AFE5C4A6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7B1A6-8F16-4805-AB5D-8A9CEDD10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98240A-32EE-4C3C-9352-B02D106B4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038F8D-C351-42B4-8F58-8F1874061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73A505-1AAF-4579-B908-0700A4A9C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9294-4D57-47DF-ADE3-BECDE2F29ACD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833C-96B3-4493-9B34-BC216E412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39E155-8364-43EA-9ED3-C766DAFF9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BBFF86-7DA2-4A72-80AE-0152577E6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C37160-B852-4106-BFCB-8D6CE6C81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842783-ED61-40BE-9292-ABF55352B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D4F807-78E6-4689-8EC1-62B5DC3BB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3AE0DA-FFCD-43BA-9ACA-2EF996BF4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5F1975-0C3C-4CD8-8931-9481232AD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0B223D-D7C3-4248-A3DA-2963784F5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DE596-B00A-4B0E-93B5-0322D03DB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0C46BC-21C7-432A-8449-6F0BF64D4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8525D0-EC2A-4C96-B849-DF0DBFA2B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13B592-24A9-467B-A03E-BDB80A77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4B733-86CD-4308-AFE0-9E2500FBC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0A9B96-55A0-47E0-BAE8-823D2B42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75920-0C0C-4C3A-B27D-5B6661CED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D21D81-9F9A-4761-B5BA-6E02EDDB2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11C970-6896-4141-9A37-56F761F71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30D793-E90F-44B1-8418-838F58CC3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A0FFFE-D64B-45CC-94AF-170459851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6D9F2-0D21-402E-AF6E-E0A9B9100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3C534A-DD23-4098-9C2B-652F005A2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08F50-7844-472E-914C-0F96D7FA9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6D13E1-6097-4F86-BC4C-12B04FE7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AA3955-DE78-409D-9992-FCDAE922C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603CE9-A3DD-4F16-AB05-0DDB87119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00EF5E-A4A4-4224-BFD9-2CC843BB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6E3B05-C416-4B52-ACC0-5516A26C2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1B0DD1-E3AF-4A9B-826D-572F5859F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244FA0-6BE9-465C-9F64-CADF417FB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9A8884-EBFE-4A5A-A7FA-1D06E0C6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111373-997D-4B81-BFC9-2D4ACEDA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BCF332-B8D8-422E-9733-8E1C30FBA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28CF8A-1EE1-44C3-8A6E-86BFC7241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8FC2EC-32C4-41D3-8DB6-2611BFE56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39E65F-1FCE-494E-8077-788097E14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CBC58B-9722-469E-850E-B58CB151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62F20-D811-44F9-9442-AA0CD3E5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24BC2C-45C7-48E1-9B5A-9BD9D78A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CB9150-F6A7-4321-9536-268354A02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F546D-C703-47C5-AE13-BDC5C5688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775B3D-57A8-419A-9CE8-6C04CF22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C8AAA6-C81B-42D0-88B3-CA2B9B93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8D236F-BBAF-4849-9542-C677739F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091392-06F8-46EA-B8A6-C3F58A1F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DE6755-796A-404B-85E3-E0C336FA8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608299-5B8B-4408-877F-F636B15FE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6B069A-8EEE-487B-82DA-6CA7A06E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C454E8-60DB-4097-A383-B42D8A4A3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894D50-337D-4C01-A0B6-6E31C8433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594077-CD44-4F41-B78C-E75BB85C5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EC9B54-4C85-4BDC-844A-2ECE0362F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3C4106-B8C8-4E2B-9F56-95CE44A41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CACC96-B75E-4143-9DA6-C186BF774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71DBF2-6B4C-4575-A06A-A68B8013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413C20-70AF-438B-A44A-E68F321E0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7A3DB6-DAA7-4A58-BFFA-803190838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20F2D7-035E-4EE7-B37E-250F3635F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EA27F3-F1F9-4843-8A7A-43D85D91A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52FBA-E452-4F85-8E34-0F62845EE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F1D6DB-6E27-4003-A9B0-A189869EF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BA7DF6-C870-4C0F-8355-C8B20885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26A5DF-FC45-429B-B9E8-6554AA483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4337C8-C8E4-4C8F-9471-C5863FDF6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903D39-F426-4EF9-B819-33531B74A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4C8F5A-AEBB-445B-8A38-BC7718480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9EC56A-736F-4098-AAB3-6D1F5FAAB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E291A5-5DCE-4920-8F5A-66C1806FE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643B56-9108-4669-B56E-0777D0D13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7228B8-7832-4BD3-9B47-6C7B7EE48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38A107-1FDC-42D3-B1A6-71F7C76A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119F99-8F8D-499D-9237-9708BE76E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5A388-892C-4588-8997-3A908980B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8A4172-8A75-415E-9DB2-8D9F0282F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4E7DC2-E7DD-4F2D-8E2A-F270D2F5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C104D2-2FE8-4990-91DE-D8AD233A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95EDDA-4A26-4DE8-A6D0-C130D6493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8A6839-4A4C-406E-90CD-EFE247CA1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D5F39-2B6E-4584-8AA4-EE1FAF2CE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725DC-D591-4504-91F2-E117D358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04E728-4C53-4F1D-A9B7-E770BD9B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7CBB63-D1D2-4782-A39E-9D65201B0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A96E17-875B-4F58-9BC7-ADCC88C8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732303-FBC0-429C-BF6E-189B95CC7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DE9267-A7EA-4BD8-9ABB-07B0ED294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F4B355-20E3-4C9C-9F1A-17665413D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A6AEEC-C39B-4F75-9951-AAB1647B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0BD036-A502-46BC-8906-FEB97D156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659C09-90E7-4F77-A321-981B4F138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C5E5E1-4D29-426A-B9F1-2253FD450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A95417-CC17-41A1-920F-E00C98029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43004B-A641-4109-AE78-5910F45C7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0D14A1-B4AB-4DC1-AF68-D2041C973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871EFF-B0DF-4667-BBB6-AB2CB1FCE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74C461-7816-4F2C-83C7-1B57D4689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F8C31B-93FF-4DCB-9712-C731797DF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F5E3FD-E207-4BEA-BAAE-4F808929B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53AC3-3968-4048-8281-46093A26F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60D43B-B677-4BD3-AF5D-A9A4A82DB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21E449-3DF2-484E-B57F-B3E6EF11C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5B39CB-3D64-4636-89CF-7544A2088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4F4F00-532A-452F-BCDF-7FAF85C9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5E36EC-002E-410C-B02A-350A248D6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26918E-0F6C-43A2-BDA0-F95C5E10D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FC4F2B-BFAB-49B6-AE4F-78467A8D1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F308ED-808B-4F2E-8157-52F473AA7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83EFFF-A2F6-4197-86AE-59DDE8E80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2306F5-451F-4DB8-9E82-C4837FF61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EF0F0A-2D07-4FED-B6CD-4F0448037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FA67D3-E9A3-4E94-9F57-9D0BC39C8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6CEE30-CFA1-4FB0-95A1-7C50048B6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6B2F-5F30-472A-BBA7-DE033842E7A3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C6EF-078B-4CB5-9167-93995AA65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56D265-92F5-45E6-BBF5-FADADFD54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88AB2B-D50D-4D2B-A1F9-73E264A7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F8E885-7367-46F7-B38E-43F49733E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DF833B-02C4-460B-B660-0A6EAFD69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B24DA1-F0BD-4562-B001-4FDF1F013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8FA583-4488-4853-AC66-760A224C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E4F3C3-E4E1-4896-8581-5731310A5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FE3584-20E7-42C0-8D16-73DBF3853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C47FF7-7C9A-4896-9F3D-5C873F6AE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F8CB26-1DDB-4514-A1E4-64BD95116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75E0DC-5E29-40DF-AB0C-D9170375B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67EC5C-F40A-44C6-8189-4FF7579DA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509BF3-3AE3-4DC0-AC4E-9E88D2D15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3D3111-AAE6-4516-8C29-CE3A66567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EEDF31-8287-49F1-AA50-1BECCB4B0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413B12-7A91-4CB5-89C3-61F23593F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08192B-37FD-4B67-A29A-E93871997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FBEF29-D8BB-4437-B479-63BB66AC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D1BDC6-D5FF-41D0-8E83-2115E071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DC5DFB-E9FD-4A23-BDD7-780B63A94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30C2BB-2B87-46E0-BF85-9DCFE5B7A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D62AA7-B7FB-42EE-86C9-479745F39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E0C0A5-C62B-4A4A-8CE8-1318D7F8A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A88692-859C-4509-9AEB-067B3EA85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2DB24F-8525-41E3-8723-C60ACAB6D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A094C7-040A-4D99-B22D-A6F486542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6AD6BA-59C1-4352-A169-2B46DF9C7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59C7BD-4FA3-497B-BF41-2E8BD7AC2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414DC2-1EA1-4BF8-B23D-F84A90EB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313870-003B-4BA9-BFE2-647AEED66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9FC338-7E34-45F2-9169-BD4A8D51B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DB45B-9AAA-4475-9F3D-B9A9107A7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C234B4-A355-408F-9D90-B54ED7919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F2462F-2C4A-44E6-8C71-A9DC37B54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733D4A-B1DF-4729-A3C1-CE4B7B34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88CE0-D685-48DA-828E-3C8187E22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45221F-12D6-4034-A9A0-875214A3C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A182EB-0781-40F6-9937-1A2692B6F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2C1CFD-65DF-4429-9013-E045EB0AA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E95BAF-041E-478E-AF29-692F7D3EA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10CAD6-DD71-4C1F-A2C6-BB5297D9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8F5EBE-E1E7-48E8-A42D-B8A2802EC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6BA7EF-B457-4E19-ABE5-4AB4F9ABD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06BFD3-CEA1-4E5B-8CAC-6CB685C0D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167B2-F805-4365-BDC1-1ED1DB7D7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54241B-BBF9-4180-933C-463D88266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34DBBF-B43F-476B-82FA-975A31DDE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8720FB-8343-41C5-9CD6-19B75C1E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5C87E6-4B67-4C4C-A575-F5858306A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40F9CE-1129-4753-ADA5-61DAEF5D6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B4232A-2AF4-4813-AA89-A00F320CE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6F78E0-FB67-412D-B426-FEDAB066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48C563-9270-459A-9C52-ED107C51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185266-C20C-4E1E-8B12-A66B7C3E0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47B0FD-E614-411D-9062-9AD2411A1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DF22AF-90A7-4BA0-9B1B-DE347FFF2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E306C3-7CE9-466B-9FCC-26792F53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51C157-1F7B-4E25-94F7-39BF9617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AF4FDD-0A1D-44D2-84D4-693BEE8E1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9391AD-67A7-4A9D-BA13-C0957599F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9CACA1-336B-44EB-AD6C-A19CA5C65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DFBB82-5952-4ED8-AB02-13A27C802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958BD3-7DD4-4DE0-9C89-4F7C8AA9E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5EAE0-7B5A-4D74-86D8-B3AAF7D5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A35518-8714-4A5F-A161-1C03926BD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3B6E5C-CBCB-4981-9FDB-5FEFFC4A7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AB020A-96B5-40CF-9B6E-A3DD66835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19C419-FE32-4F55-A655-3B5C1802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6AF6D7-5729-43C9-8061-108578EEA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A7F59F-E959-470C-83CE-AB2615722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04496-C12A-4135-82FD-DB39CC3C4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69F383-65E3-44C3-B544-36AC97451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045100-9C7C-4957-B4F5-6C2379DE9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6D196-E5FE-4DCF-8B5F-F9303E57B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680FC2-7680-4FE2-9F0D-B1FFBCA34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E98965-154D-447C-BCEC-38DB11D1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73DDF-C4BE-4C87-803D-ADA18077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F35383-AC33-472E-837A-5876CFF18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7B6968-AE8C-4F50-9204-067280017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B7E95A-D30D-4A3F-9B76-264B8A5E5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B03B9A-E25D-4446-B708-361F4C162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08B51F-52B7-4851-B497-AA08DFD5E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AC6EDE-8DD7-496C-8112-91BC780C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AF502A-AA4C-470F-924C-F55AB5111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C89781-5C93-4DB7-8184-2FEBC24D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7E1C93-3065-49DB-BA4D-449066B13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C4A2-421D-4E06-9DCB-35AB267C1382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60D8-7752-4AFF-ADCF-3B878ED2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93CE4B-98AA-4311-858A-F31B96B2D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5D1F61-A15A-468B-AFF3-E0214BF7F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721AB4-1203-45EF-920B-D00C691EE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D4032-5330-411B-97EF-3F112D242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899E83-58F7-4065-9A8C-4573DD5B6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9C5874-EC67-4940-AF3D-53461C09E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85AF51-2981-482A-9EE4-6FDC9ED65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9B167A-64DE-44DD-885C-F20072653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D6F41F-F566-46FE-934F-258DDE0AF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2974C3-537F-435F-9475-7F97EED7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2A93-E7AC-4464-AE8F-01BE6A2D2EEC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8DEA-1D25-4104-B0CB-E339BEC6C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5BE66D-FDAD-4A12-8FC1-C693BEF1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2394A-8F9B-4254-B244-038E6A89A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D8AE4B-02AB-48A8-813A-C28991B10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1F6269-1675-47CA-98D2-D00A834DC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AD0792-E764-4FA3-8193-4C4825941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5BD1AE-0CBE-4533-B6AE-EFD3C6DEB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DB8CAB-9AB4-4BB1-A5FA-10E7F3F15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F63C70-8E4B-492C-8635-58F83ADEC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1703F9-731D-4C9A-89AA-70ED06261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DC4750-F328-49C0-87ED-9701B1778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F800-745B-4FF8-999E-C88AE3CD9FCF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A491-53D9-4082-9E66-F8B59639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A92F19-527E-4E5C-877E-A8E908A88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5D0C99-5E07-48E2-966B-38D0514AA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AE27F2-D795-4BC1-952A-FC288A550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4CBCCA-5A42-467A-8128-ABD79154D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651661-84BA-4D39-AE5E-DF85EBEF4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0B410-CAB1-4BA9-9FAF-CECCB3DD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3883D-948E-4C24-8117-D70825C9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C8A7DE-73A1-47F6-B8BD-90DACD00C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8B0392-5809-4242-AEE5-F3BE3DB6F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D33AF6-8072-4530-92F1-0C80743C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C61E-3FBD-44F3-A64E-EFB3C68C9E14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345C-BA0B-4FBD-90C7-EE3FE2EB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1997AA-59E0-4882-91CA-0B563397D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1C6439-63C2-415E-AED2-1B131616B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9DE8A4-441B-4113-BC24-C71696039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1C469-22E4-490C-A446-3E46F1F4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C6AEB2-7390-45E8-97EE-6B803F6E7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1CB998-4747-4495-9896-E1F1F38ED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09FCB8-F90C-4424-93F2-3C2C318FF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4C65CC-1326-48A6-ABEC-469017A16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5B3954-7397-4C02-BEA4-6E0675904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AA2A6A-D847-41EC-B492-04BE20BEF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72F2-BF78-4CE4-BB98-F761779A4969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8460-14E6-4E45-9A06-C0EB5B577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6DB97B-B666-4EFF-B634-033754F97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A06E00-D828-43C6-99E0-9E9AE922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F80A5B-7296-44F2-98B5-359C64CA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CB2B90-C5D7-4816-A4B0-32E31748C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DB52B1-18ED-4958-8931-A159BD97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30054D-5F9E-4A44-86C9-1005CDAAE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DE4271-60AD-49EE-BEAF-026B82D22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9D401A-4BDA-4348-AF35-6EF69BF5E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2A3291-BBDB-4461-8B1D-5AA2A9C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E88E51-6D21-417F-B2A8-3E635D64C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3B5E-220A-4DD4-A399-CC4C546AA1A1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D8B9-1EB9-48D0-82CF-E38C0337B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E92E02-4CB1-4F90-B81A-F4CB447B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5ED882-3F2B-4BA1-8DBE-05CC50E2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E88B1B-E817-4346-8BC5-ACE44DCC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C7DBB5-3F7C-4BDA-B803-AF1B1E05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2AB6E-4DDF-43EE-8330-948866D74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8205B8-4B90-4A0A-A68F-45691F701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55F695-7F49-4969-9B77-F71A0B5D8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B4B7F9-C07F-40BE-82EF-A0235C757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93F490-7210-46D2-A4F9-573C172FF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C790E-9B18-443D-867D-7F5805E11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slideLayout" Target="../slideLayouts/slideLayout362.xml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70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D9DE46-EF1F-4471-A544-141EB51164DC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592C11-E309-4C07-821C-4F97281F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6" r:id="rId2"/>
    <p:sldLayoutId id="2147484425" r:id="rId3"/>
    <p:sldLayoutId id="2147484424" r:id="rId4"/>
    <p:sldLayoutId id="2147484423" r:id="rId5"/>
    <p:sldLayoutId id="2147484422" r:id="rId6"/>
    <p:sldLayoutId id="2147484421" r:id="rId7"/>
    <p:sldLayoutId id="2147484420" r:id="rId8"/>
    <p:sldLayoutId id="2147484419" r:id="rId9"/>
    <p:sldLayoutId id="2147484418" r:id="rId10"/>
    <p:sldLayoutId id="21474844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3319192-98AB-480D-AD41-F39370C76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9BE0DE7-C17C-4CE1-9BC9-86AD2C9DE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2B08C83-8F55-4A0F-9B9D-63067D84C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  <p:sldLayoutId id="21474845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0499A4F-E31C-4ECA-AD88-B44763BE6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180CAC6-BA2E-4426-9DAF-131A27CEE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F957529-2080-40C1-9D5C-A8565C6A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  <p:sldLayoutId id="2147484608" r:id="rId12"/>
    <p:sldLayoutId id="21474846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F2FD782-5A6C-4B00-862E-B27D9E7FE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1" r:id="rId12"/>
    <p:sldLayoutId id="21474846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D026F24-2A40-4C8F-B253-ABAD90B24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  <p:sldLayoutId id="2147484634" r:id="rId12"/>
    <p:sldLayoutId id="21474846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1CC1B07-9FE6-40A0-85F0-A4F50E31F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CE5D6AD-F0D2-4E34-A3A8-DA492BE54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  <p:sldLayoutId id="2147484660" r:id="rId12"/>
    <p:sldLayoutId id="2147484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90B3C8D-BF48-4431-98F2-39C2E77EC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8E5FAAB-C1AB-46E5-B16E-BDCB1D260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E8FD5A3-CE99-45D2-8F5C-EF0E4F039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  <p:sldLayoutId id="2147484686" r:id="rId12"/>
    <p:sldLayoutId id="2147484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0694857-9F39-467A-B0C1-113B1C920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  <p:sldLayoutId id="2147484699" r:id="rId12"/>
    <p:sldLayoutId id="2147484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A29781-9097-4ADD-9883-0DAB4CE90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  <p:sldLayoutId id="2147484712" r:id="rId12"/>
    <p:sldLayoutId id="2147484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15AE683-EEA0-485F-8905-7578A5475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9037300-E5CF-4727-953B-B5FEF7873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4738" r:id="rId12"/>
    <p:sldLayoutId id="2147484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AD09A53-69AD-431A-A633-BB4EE5F94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  <p:sldLayoutId id="2147484751" r:id="rId12"/>
    <p:sldLayoutId id="21474847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98A980B-E008-4DD3-9067-684B3D5C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8DFA978-31A9-4AC7-95AF-A3F7E7B9A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  <p:sldLayoutId id="2147484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92621D-372C-4059-AAEF-D364B74A5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90" r:id="rId12"/>
    <p:sldLayoutId id="21474847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7AF9FA6-70F2-4CDA-975F-4A13E0B4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0E22F8A-3FBC-45AC-AF2C-064EC1E78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592793B-41AD-4B81-8106-5E5394A47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E184088-51AB-455B-843E-13F6ABC8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  <p:sldLayoutId id="21474844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3C3D999-083B-40F3-9F27-A580A4493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  <p:sldLayoutId id="21474845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A5947FD-81CB-4720-AEA7-E1478B8A5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B03A7F6-4AD4-459B-8C78-5EFC3C133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48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7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2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5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9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35150" y="1196975"/>
            <a:ext cx="568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chemeClr val="bg1"/>
                </a:solidFill>
                <a:latin typeface="Times New Roman" pitchFamily="18" charset="0"/>
              </a:rPr>
              <a:t>Озёра</a:t>
            </a:r>
          </a:p>
        </p:txBody>
      </p:sp>
      <p:pic>
        <p:nvPicPr>
          <p:cNvPr id="415746" name="Picture 2" descr="D:\Top secret\Фотоальбом\Байкал 2006 (не наш)\DSCN2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47" name="TextBox 1"/>
          <p:cNvSpPr txBox="1">
            <a:spLocks noChangeArrowheads="1"/>
          </p:cNvSpPr>
          <p:nvPr/>
        </p:nvSpPr>
        <p:spPr bwMode="auto">
          <a:xfrm>
            <a:off x="2947988" y="765175"/>
            <a:ext cx="32686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Озёра</a:t>
            </a:r>
          </a:p>
        </p:txBody>
      </p:sp>
      <p:sp>
        <p:nvSpPr>
          <p:cNvPr id="415748" name="TextBox 2"/>
          <p:cNvSpPr txBox="1">
            <a:spLocks noChangeArrowheads="1"/>
          </p:cNvSpPr>
          <p:nvPr/>
        </p:nvSpPr>
        <p:spPr bwMode="auto">
          <a:xfrm>
            <a:off x="2124075" y="5300663"/>
            <a:ext cx="4498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Учитель географии МОУ СОШ №25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Преображенская Снежана Александровна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93738" y="2420938"/>
            <a:ext cx="792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0000"/>
                </a:solidFill>
                <a:latin typeface="Times New Roman" pitchFamily="18" charset="0"/>
              </a:rPr>
              <a:t>Образование прогиба земной коры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32"/>
          <p:cNvGraphicFramePr>
            <a:graphicFrameLocks noChangeAspect="1"/>
          </p:cNvGraphicFramePr>
          <p:nvPr/>
        </p:nvGraphicFramePr>
        <p:xfrm>
          <a:off x="900113" y="177800"/>
          <a:ext cx="3311525" cy="1738313"/>
        </p:xfrm>
        <a:graphic>
          <a:graphicData uri="http://schemas.openxmlformats.org/presentationml/2006/ole">
            <p:oleObj spid="_x0000_s1256" name="AutoCAD Drawing" r:id="rId3" imgW="9058275" imgH="4752975" progId="">
              <p:embed/>
            </p:oleObj>
          </a:graphicData>
        </a:graphic>
      </p:graphicFrame>
      <p:graphicFrame>
        <p:nvGraphicFramePr>
          <p:cNvPr id="15363" name="Object 233"/>
          <p:cNvGraphicFramePr>
            <a:graphicFrameLocks noChangeAspect="1"/>
          </p:cNvGraphicFramePr>
          <p:nvPr/>
        </p:nvGraphicFramePr>
        <p:xfrm>
          <a:off x="5902325" y="2497138"/>
          <a:ext cx="1655763" cy="868362"/>
        </p:xfrm>
        <a:graphic>
          <a:graphicData uri="http://schemas.openxmlformats.org/presentationml/2006/ole">
            <p:oleObj spid="_x0000_s1257" name="AutoCAD Drawing" r:id="rId4" imgW="9058275" imgH="4752975" progId="">
              <p:embed/>
            </p:oleObj>
          </a:graphicData>
        </a:graphic>
      </p:graphicFrame>
      <p:graphicFrame>
        <p:nvGraphicFramePr>
          <p:cNvPr id="15364" name="Object 234"/>
          <p:cNvGraphicFramePr>
            <a:graphicFrameLocks noChangeAspect="1"/>
          </p:cNvGraphicFramePr>
          <p:nvPr/>
        </p:nvGraphicFramePr>
        <p:xfrm>
          <a:off x="7281863" y="2178050"/>
          <a:ext cx="1035050" cy="541338"/>
        </p:xfrm>
        <a:graphic>
          <a:graphicData uri="http://schemas.openxmlformats.org/presentationml/2006/ole">
            <p:oleObj spid="_x0000_s1258" name="AutoCAD Drawing" r:id="rId5" imgW="9058275" imgH="4752975" progId="">
              <p:embed/>
            </p:oleObj>
          </a:graphicData>
        </a:graphic>
      </p:graphicFrame>
      <p:graphicFrame>
        <p:nvGraphicFramePr>
          <p:cNvPr id="15365" name="Object 235"/>
          <p:cNvGraphicFramePr>
            <a:graphicFrameLocks noChangeAspect="1"/>
          </p:cNvGraphicFramePr>
          <p:nvPr/>
        </p:nvGraphicFramePr>
        <p:xfrm>
          <a:off x="4991100" y="2095500"/>
          <a:ext cx="1296988" cy="681038"/>
        </p:xfrm>
        <a:graphic>
          <a:graphicData uri="http://schemas.openxmlformats.org/presentationml/2006/ole">
            <p:oleObj spid="_x0000_s1259" name="AutoCAD Drawing" r:id="rId6" imgW="9058275" imgH="4752975" progId="">
              <p:embed/>
            </p:oleObj>
          </a:graphicData>
        </a:graphic>
      </p:graphicFrame>
      <p:graphicFrame>
        <p:nvGraphicFramePr>
          <p:cNvPr id="15366" name="Object 236"/>
          <p:cNvGraphicFramePr>
            <a:graphicFrameLocks noChangeAspect="1"/>
          </p:cNvGraphicFramePr>
          <p:nvPr/>
        </p:nvGraphicFramePr>
        <p:xfrm>
          <a:off x="6013450" y="122238"/>
          <a:ext cx="1943100" cy="1019175"/>
        </p:xfrm>
        <a:graphic>
          <a:graphicData uri="http://schemas.openxmlformats.org/presentationml/2006/ole">
            <p:oleObj spid="_x0000_s1260" name="AutoCAD Drawing" r:id="rId7" imgW="9058275" imgH="4752975" progId="">
              <p:embed/>
            </p:oleObj>
          </a:graphicData>
        </a:graphic>
      </p:graphicFrame>
      <p:graphicFrame>
        <p:nvGraphicFramePr>
          <p:cNvPr id="15367" name="Object 237"/>
          <p:cNvGraphicFramePr>
            <a:graphicFrameLocks noChangeAspect="1"/>
          </p:cNvGraphicFramePr>
          <p:nvPr/>
        </p:nvGraphicFramePr>
        <p:xfrm>
          <a:off x="5364163" y="1052513"/>
          <a:ext cx="2873375" cy="1506537"/>
        </p:xfrm>
        <a:graphic>
          <a:graphicData uri="http://schemas.openxmlformats.org/presentationml/2006/ole">
            <p:oleObj spid="_x0000_s1261" name="AutoCAD Drawing" r:id="rId8" imgW="9058275" imgH="4752975" progId="">
              <p:embed/>
            </p:oleObj>
          </a:graphicData>
        </a:graphic>
      </p:graphicFrame>
      <p:graphicFrame>
        <p:nvGraphicFramePr>
          <p:cNvPr id="15368" name="Object 238"/>
          <p:cNvGraphicFramePr>
            <a:graphicFrameLocks noChangeAspect="1"/>
          </p:cNvGraphicFramePr>
          <p:nvPr/>
        </p:nvGraphicFramePr>
        <p:xfrm>
          <a:off x="965200" y="3387725"/>
          <a:ext cx="3233738" cy="1697038"/>
        </p:xfrm>
        <a:graphic>
          <a:graphicData uri="http://schemas.openxmlformats.org/presentationml/2006/ole">
            <p:oleObj spid="_x0000_s1262" name="AutoCAD Drawing" r:id="rId9" imgW="9058275" imgH="4752975" progId="">
              <p:embed/>
            </p:oleObj>
          </a:graphicData>
        </a:graphic>
      </p:graphicFrame>
      <p:graphicFrame>
        <p:nvGraphicFramePr>
          <p:cNvPr id="15369" name="Object 239"/>
          <p:cNvGraphicFramePr>
            <a:graphicFrameLocks noChangeAspect="1"/>
          </p:cNvGraphicFramePr>
          <p:nvPr/>
        </p:nvGraphicFramePr>
        <p:xfrm>
          <a:off x="1550988" y="4076700"/>
          <a:ext cx="2089150" cy="1096963"/>
        </p:xfrm>
        <a:graphic>
          <a:graphicData uri="http://schemas.openxmlformats.org/presentationml/2006/ole">
            <p:oleObj spid="_x0000_s1263" name="AutoCAD Drawing" r:id="rId10" imgW="9058275" imgH="4752975" progId="">
              <p:embed/>
            </p:oleObj>
          </a:graphicData>
        </a:graphic>
      </p:graphicFrame>
      <p:graphicFrame>
        <p:nvGraphicFramePr>
          <p:cNvPr id="15370" name="Object 240"/>
          <p:cNvGraphicFramePr>
            <a:graphicFrameLocks noChangeAspect="1"/>
          </p:cNvGraphicFramePr>
          <p:nvPr/>
        </p:nvGraphicFramePr>
        <p:xfrm>
          <a:off x="5567363" y="1922463"/>
          <a:ext cx="2506662" cy="1312862"/>
        </p:xfrm>
        <a:graphic>
          <a:graphicData uri="http://schemas.openxmlformats.org/presentationml/2006/ole">
            <p:oleObj spid="_x0000_s1264" name="AutoCAD Drawing" r:id="rId11" imgW="9058275" imgH="4752975" progId="">
              <p:embed/>
            </p:oleObj>
          </a:graphicData>
        </a:graphic>
      </p:graphicFrame>
      <p:sp>
        <p:nvSpPr>
          <p:cNvPr id="15371" name="AutoShape 11"/>
          <p:cNvSpPr>
            <a:spLocks noChangeArrowheads="1"/>
          </p:cNvSpPr>
          <p:nvPr/>
        </p:nvSpPr>
        <p:spPr bwMode="auto">
          <a:xfrm rot="10800000">
            <a:off x="2503488" y="2349500"/>
            <a:ext cx="142875" cy="647700"/>
          </a:xfrm>
          <a:prstGeom prst="upArrow">
            <a:avLst>
              <a:gd name="adj1" fmla="val 50000"/>
              <a:gd name="adj2" fmla="val 11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971550" y="5013325"/>
            <a:ext cx="321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Опускание участка земной коры</a:t>
            </a:r>
          </a:p>
        </p:txBody>
      </p:sp>
      <p:graphicFrame>
        <p:nvGraphicFramePr>
          <p:cNvPr id="15373" name="Object 241"/>
          <p:cNvGraphicFramePr>
            <a:graphicFrameLocks noChangeAspect="1"/>
          </p:cNvGraphicFramePr>
          <p:nvPr/>
        </p:nvGraphicFramePr>
        <p:xfrm>
          <a:off x="5148263" y="2163763"/>
          <a:ext cx="3233737" cy="1697037"/>
        </p:xfrm>
        <a:graphic>
          <a:graphicData uri="http://schemas.openxmlformats.org/presentationml/2006/ole">
            <p:oleObj spid="_x0000_s1265" name="AutoCAD Drawing" r:id="rId12" imgW="9058275" imgH="4752975" progId="">
              <p:embed/>
            </p:oleObj>
          </a:graphicData>
        </a:graphic>
      </p:graphicFrame>
      <p:sp>
        <p:nvSpPr>
          <p:cNvPr id="15374" name="AutoShape 14"/>
          <p:cNvSpPr>
            <a:spLocks noChangeArrowheads="1"/>
          </p:cNvSpPr>
          <p:nvPr/>
        </p:nvSpPr>
        <p:spPr bwMode="auto">
          <a:xfrm rot="-2598334">
            <a:off x="4121150" y="2922588"/>
            <a:ext cx="798513" cy="149225"/>
          </a:xfrm>
          <a:prstGeom prst="rightArrow">
            <a:avLst>
              <a:gd name="adj1" fmla="val 50000"/>
              <a:gd name="adj2" fmla="val 1337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343525" y="4024313"/>
            <a:ext cx="2105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-Подземные воды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338763" y="4646613"/>
            <a:ext cx="339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-Сток с окрестных территорий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334000" y="5222875"/>
            <a:ext cx="256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-Атмосферные осадки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262688" y="49625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253163" y="43529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262688" y="56213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905500" y="6024563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6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7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1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1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91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3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400"/>
                            </p:stCondLst>
                            <p:childTnLst>
                              <p:par>
                                <p:cTn id="10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39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5900"/>
                            </p:stCondLst>
                            <p:childTnLst>
                              <p:par>
                                <p:cTn id="1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4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840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1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1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935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8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7350"/>
                            </p:stCondLst>
                            <p:childTnLst>
                              <p:par>
                                <p:cTn id="137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935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1450"/>
                            </p:stCondLst>
                            <p:childTnLst>
                              <p:par>
                                <p:cTn id="1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450"/>
                            </p:stCondLst>
                            <p:childTnLst>
                              <p:par>
                                <p:cTn id="15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44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645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1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1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6750"/>
                            </p:stCondLst>
                            <p:childTnLst>
                              <p:par>
                                <p:cTn id="16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67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8750"/>
                            </p:stCondLst>
                            <p:childTnLst>
                              <p:par>
                                <p:cTn id="169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/>
      <p:bldP spid="15374" grpId="0" animBg="1"/>
      <p:bldP spid="15375" grpId="0"/>
      <p:bldP spid="15376" grpId="0"/>
      <p:bldP spid="15377" grpId="0"/>
      <p:bldP spid="15380" grpId="0"/>
      <p:bldP spid="15381" grpId="0"/>
      <p:bldP spid="15381" grpId="1"/>
      <p:bldP spid="1538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Text Box 4"/>
          <p:cNvSpPr txBox="1">
            <a:spLocks noChangeArrowheads="1"/>
          </p:cNvSpPr>
          <p:nvPr/>
        </p:nvSpPr>
        <p:spPr bwMode="auto">
          <a:xfrm>
            <a:off x="498475" y="1989138"/>
            <a:ext cx="3413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Тектонические озёра –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это, например,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Каспийское море-озеро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и Иссык-Куль</a:t>
            </a:r>
          </a:p>
        </p:txBody>
      </p:sp>
      <p:pic>
        <p:nvPicPr>
          <p:cNvPr id="16389" name="Picture 5" descr="Касп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844675"/>
            <a:ext cx="39417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спий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319588" cy="6335713"/>
          </a:xfrm>
        </p:spPr>
      </p:pic>
      <p:sp>
        <p:nvSpPr>
          <p:cNvPr id="429058" name="Text Box 3"/>
          <p:cNvSpPr txBox="1">
            <a:spLocks noChangeArrowheads="1"/>
          </p:cNvSpPr>
          <p:nvPr/>
        </p:nvSpPr>
        <p:spPr bwMode="auto">
          <a:xfrm>
            <a:off x="5292725" y="5373688"/>
            <a:ext cx="339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Каспийское море-озеро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ext Box 3"/>
          <p:cNvSpPr txBox="1">
            <a:spLocks noChangeArrowheads="1"/>
          </p:cNvSpPr>
          <p:nvPr/>
        </p:nvSpPr>
        <p:spPr bwMode="auto">
          <a:xfrm>
            <a:off x="2203450" y="1916113"/>
            <a:ext cx="46116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00"/>
                </a:solidFill>
                <a:latin typeface="Times New Roman" pitchFamily="18" charset="0"/>
              </a:rPr>
              <a:t>Вулканические озёра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расположены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 в кратерах вулканов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48"/>
          <p:cNvGraphicFramePr>
            <a:graphicFrameLocks noChangeAspect="1"/>
          </p:cNvGraphicFramePr>
          <p:nvPr/>
        </p:nvGraphicFramePr>
        <p:xfrm>
          <a:off x="395288" y="1989138"/>
          <a:ext cx="4032250" cy="2116137"/>
        </p:xfrm>
        <a:graphic>
          <a:graphicData uri="http://schemas.openxmlformats.org/presentationml/2006/ole">
            <p:oleObj spid="_x0000_s2396" name="AutoCAD Drawing" r:id="rId3" imgW="9058275" imgH="4752975" progId="">
              <p:embed/>
            </p:oleObj>
          </a:graphicData>
        </a:graphic>
      </p:graphicFrame>
      <p:graphicFrame>
        <p:nvGraphicFramePr>
          <p:cNvPr id="18435" name="Object 349"/>
          <p:cNvGraphicFramePr>
            <a:graphicFrameLocks noChangeAspect="1"/>
          </p:cNvGraphicFramePr>
          <p:nvPr/>
        </p:nvGraphicFramePr>
        <p:xfrm>
          <a:off x="166688" y="2144713"/>
          <a:ext cx="3560762" cy="1868487"/>
        </p:xfrm>
        <a:graphic>
          <a:graphicData uri="http://schemas.openxmlformats.org/presentationml/2006/ole">
            <p:oleObj spid="_x0000_s2397" name="AutoCAD Drawing" r:id="rId4" imgW="9058275" imgH="4752975" progId="">
              <p:embed/>
            </p:oleObj>
          </a:graphicData>
        </a:graphic>
      </p:graphicFrame>
      <p:graphicFrame>
        <p:nvGraphicFramePr>
          <p:cNvPr id="18436" name="Object 350"/>
          <p:cNvGraphicFramePr>
            <a:graphicFrameLocks noChangeAspect="1"/>
          </p:cNvGraphicFramePr>
          <p:nvPr/>
        </p:nvGraphicFramePr>
        <p:xfrm>
          <a:off x="1120775" y="2138363"/>
          <a:ext cx="3567113" cy="1871662"/>
        </p:xfrm>
        <a:graphic>
          <a:graphicData uri="http://schemas.openxmlformats.org/presentationml/2006/ole">
            <p:oleObj spid="_x0000_s2398" name="AutoCAD Drawing" r:id="rId5" imgW="9058275" imgH="4752975" progId="">
              <p:embed/>
            </p:oleObj>
          </a:graphicData>
        </a:graphic>
      </p:graphicFrame>
      <p:graphicFrame>
        <p:nvGraphicFramePr>
          <p:cNvPr id="18437" name="Object 351"/>
          <p:cNvGraphicFramePr>
            <a:graphicFrameLocks noChangeAspect="1"/>
          </p:cNvGraphicFramePr>
          <p:nvPr/>
        </p:nvGraphicFramePr>
        <p:xfrm>
          <a:off x="1116013" y="688975"/>
          <a:ext cx="3024187" cy="1587500"/>
        </p:xfrm>
        <a:graphic>
          <a:graphicData uri="http://schemas.openxmlformats.org/presentationml/2006/ole">
            <p:oleObj spid="_x0000_s2399" name="AutoCAD Drawing" r:id="rId6" imgW="9058275" imgH="4752975" progId="">
              <p:embed/>
            </p:oleObj>
          </a:graphicData>
        </a:graphic>
      </p:graphicFrame>
      <p:graphicFrame>
        <p:nvGraphicFramePr>
          <p:cNvPr id="18438" name="Object 352"/>
          <p:cNvGraphicFramePr>
            <a:graphicFrameLocks noChangeAspect="1"/>
          </p:cNvGraphicFramePr>
          <p:nvPr/>
        </p:nvGraphicFramePr>
        <p:xfrm>
          <a:off x="1403350" y="1849438"/>
          <a:ext cx="503238" cy="263525"/>
        </p:xfrm>
        <a:graphic>
          <a:graphicData uri="http://schemas.openxmlformats.org/presentationml/2006/ole">
            <p:oleObj spid="_x0000_s2400" name="AutoCAD Drawing" r:id="rId7" imgW="9058275" imgH="4752975" progId="">
              <p:embed/>
            </p:oleObj>
          </a:graphicData>
        </a:graphic>
      </p:graphicFrame>
      <p:graphicFrame>
        <p:nvGraphicFramePr>
          <p:cNvPr id="18439" name="Object 353"/>
          <p:cNvGraphicFramePr>
            <a:graphicFrameLocks noChangeAspect="1"/>
          </p:cNvGraphicFramePr>
          <p:nvPr/>
        </p:nvGraphicFramePr>
        <p:xfrm>
          <a:off x="1476375" y="1125538"/>
          <a:ext cx="431800" cy="227012"/>
        </p:xfrm>
        <a:graphic>
          <a:graphicData uri="http://schemas.openxmlformats.org/presentationml/2006/ole">
            <p:oleObj spid="_x0000_s2401" name="AutoCAD Drawing" r:id="rId8" imgW="9058275" imgH="4752975" progId="">
              <p:embed/>
            </p:oleObj>
          </a:graphicData>
        </a:graphic>
      </p:graphicFrame>
      <p:graphicFrame>
        <p:nvGraphicFramePr>
          <p:cNvPr id="18440" name="Object 354"/>
          <p:cNvGraphicFramePr>
            <a:graphicFrameLocks noChangeAspect="1"/>
          </p:cNvGraphicFramePr>
          <p:nvPr/>
        </p:nvGraphicFramePr>
        <p:xfrm>
          <a:off x="1692275" y="692150"/>
          <a:ext cx="431800" cy="227013"/>
        </p:xfrm>
        <a:graphic>
          <a:graphicData uri="http://schemas.openxmlformats.org/presentationml/2006/ole">
            <p:oleObj spid="_x0000_s2402" name="AutoCAD Drawing" r:id="rId9" imgW="9058275" imgH="4752975" progId="">
              <p:embed/>
            </p:oleObj>
          </a:graphicData>
        </a:graphic>
      </p:graphicFrame>
      <p:graphicFrame>
        <p:nvGraphicFramePr>
          <p:cNvPr id="18441" name="Object 355"/>
          <p:cNvGraphicFramePr>
            <a:graphicFrameLocks noChangeAspect="1"/>
          </p:cNvGraphicFramePr>
          <p:nvPr/>
        </p:nvGraphicFramePr>
        <p:xfrm>
          <a:off x="2268538" y="476250"/>
          <a:ext cx="431800" cy="227013"/>
        </p:xfrm>
        <a:graphic>
          <a:graphicData uri="http://schemas.openxmlformats.org/presentationml/2006/ole">
            <p:oleObj spid="_x0000_s2403" name="AutoCAD Drawing" r:id="rId10" imgW="9058275" imgH="4752975" progId="">
              <p:embed/>
            </p:oleObj>
          </a:graphicData>
        </a:graphic>
      </p:graphicFrame>
      <p:graphicFrame>
        <p:nvGraphicFramePr>
          <p:cNvPr id="18442" name="Object 356"/>
          <p:cNvGraphicFramePr>
            <a:graphicFrameLocks noChangeAspect="1"/>
          </p:cNvGraphicFramePr>
          <p:nvPr/>
        </p:nvGraphicFramePr>
        <p:xfrm>
          <a:off x="2989263" y="1268413"/>
          <a:ext cx="503237" cy="265112"/>
        </p:xfrm>
        <a:graphic>
          <a:graphicData uri="http://schemas.openxmlformats.org/presentationml/2006/ole">
            <p:oleObj spid="_x0000_s2404" name="AutoCAD Drawing" r:id="rId11" imgW="9058275" imgH="4752975" progId="">
              <p:embed/>
            </p:oleObj>
          </a:graphicData>
        </a:graphic>
      </p:graphicFrame>
      <p:graphicFrame>
        <p:nvGraphicFramePr>
          <p:cNvPr id="18443" name="Object 357"/>
          <p:cNvGraphicFramePr>
            <a:graphicFrameLocks noChangeAspect="1"/>
          </p:cNvGraphicFramePr>
          <p:nvPr/>
        </p:nvGraphicFramePr>
        <p:xfrm>
          <a:off x="0" y="115888"/>
          <a:ext cx="3233738" cy="1697037"/>
        </p:xfrm>
        <a:graphic>
          <a:graphicData uri="http://schemas.openxmlformats.org/presentationml/2006/ole">
            <p:oleObj spid="_x0000_s2405" name="AutoCAD Drawing" r:id="rId12" imgW="9058275" imgH="4752975" progId="">
              <p:embed/>
            </p:oleObj>
          </a:graphicData>
        </a:graphic>
      </p:graphicFrame>
      <p:graphicFrame>
        <p:nvGraphicFramePr>
          <p:cNvPr id="18444" name="Object 358"/>
          <p:cNvGraphicFramePr>
            <a:graphicFrameLocks noChangeAspect="1"/>
          </p:cNvGraphicFramePr>
          <p:nvPr/>
        </p:nvGraphicFramePr>
        <p:xfrm>
          <a:off x="1979613" y="115888"/>
          <a:ext cx="2303462" cy="1208087"/>
        </p:xfrm>
        <a:graphic>
          <a:graphicData uri="http://schemas.openxmlformats.org/presentationml/2006/ole">
            <p:oleObj spid="_x0000_s2406" name="AutoCAD Drawing" r:id="rId13" imgW="9058275" imgH="4752975" progId="">
              <p:embed/>
            </p:oleObj>
          </a:graphicData>
        </a:graphic>
      </p:graphicFrame>
      <p:sp>
        <p:nvSpPr>
          <p:cNvPr id="18445" name="AutoShape 13"/>
          <p:cNvSpPr>
            <a:spLocks noChangeArrowheads="1"/>
          </p:cNvSpPr>
          <p:nvPr/>
        </p:nvSpPr>
        <p:spPr bwMode="auto">
          <a:xfrm rot="10800000">
            <a:off x="2413000" y="4292600"/>
            <a:ext cx="142875" cy="936625"/>
          </a:xfrm>
          <a:prstGeom prst="upArrow">
            <a:avLst>
              <a:gd name="adj1" fmla="val 50000"/>
              <a:gd name="adj2" fmla="val 163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rot="384699">
            <a:off x="2528888" y="5511800"/>
            <a:ext cx="2322512" cy="227013"/>
          </a:xfrm>
          <a:prstGeom prst="rightArrow">
            <a:avLst>
              <a:gd name="adj1" fmla="val 25648"/>
              <a:gd name="adj2" fmla="val 2093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8447" name="Object 359"/>
          <p:cNvGraphicFramePr>
            <a:graphicFrameLocks noChangeAspect="1"/>
          </p:cNvGraphicFramePr>
          <p:nvPr/>
        </p:nvGraphicFramePr>
        <p:xfrm>
          <a:off x="4895850" y="3762375"/>
          <a:ext cx="4248150" cy="2228850"/>
        </p:xfrm>
        <a:graphic>
          <a:graphicData uri="http://schemas.openxmlformats.org/presentationml/2006/ole">
            <p:oleObj spid="_x0000_s2407" name="AutoCAD Drawing" r:id="rId14" imgW="9058275" imgH="4752975" progId="">
              <p:embed/>
            </p:oleObj>
          </a:graphicData>
        </a:graphic>
      </p:graphicFrame>
      <p:graphicFrame>
        <p:nvGraphicFramePr>
          <p:cNvPr id="18448" name="Object 360"/>
          <p:cNvGraphicFramePr>
            <a:graphicFrameLocks noChangeAspect="1"/>
          </p:cNvGraphicFramePr>
          <p:nvPr/>
        </p:nvGraphicFramePr>
        <p:xfrm>
          <a:off x="5867400" y="1773238"/>
          <a:ext cx="2592388" cy="1360487"/>
        </p:xfrm>
        <a:graphic>
          <a:graphicData uri="http://schemas.openxmlformats.org/presentationml/2006/ole">
            <p:oleObj spid="_x0000_s2408" name="AutoCAD Drawing" r:id="rId15" imgW="9058275" imgH="4752975" progId="">
              <p:embed/>
            </p:oleObj>
          </a:graphicData>
        </a:graphic>
      </p:graphicFrame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011863" y="5849938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Потухший вулкан</a:t>
            </a:r>
          </a:p>
        </p:txBody>
      </p:sp>
      <p:graphicFrame>
        <p:nvGraphicFramePr>
          <p:cNvPr id="18450" name="Object 361"/>
          <p:cNvGraphicFramePr>
            <a:graphicFrameLocks noChangeAspect="1"/>
          </p:cNvGraphicFramePr>
          <p:nvPr/>
        </p:nvGraphicFramePr>
        <p:xfrm>
          <a:off x="6084888" y="2898775"/>
          <a:ext cx="2079625" cy="1090613"/>
        </p:xfrm>
        <a:graphic>
          <a:graphicData uri="http://schemas.openxmlformats.org/presentationml/2006/ole">
            <p:oleObj spid="_x0000_s2409" name="AutoCAD Drawing" r:id="rId16" imgW="9058275" imgH="4752975" progId="">
              <p:embed/>
            </p:oleObj>
          </a:graphicData>
        </a:graphic>
      </p:graphicFrame>
      <p:graphicFrame>
        <p:nvGraphicFramePr>
          <p:cNvPr id="18451" name="Object 362"/>
          <p:cNvGraphicFramePr>
            <a:graphicFrameLocks noChangeAspect="1"/>
          </p:cNvGraphicFramePr>
          <p:nvPr/>
        </p:nvGraphicFramePr>
        <p:xfrm>
          <a:off x="6324600" y="3798888"/>
          <a:ext cx="1512888" cy="795337"/>
        </p:xfrm>
        <a:graphic>
          <a:graphicData uri="http://schemas.openxmlformats.org/presentationml/2006/ole">
            <p:oleObj spid="_x0000_s2410" name="AutoCAD Drawing" r:id="rId17" imgW="9058275" imgH="47529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4 0.03148 L -5.55556E-7 2.59259E-6 " pathEditMode="relative" ptsTypes="AA">
                                      <p:cBhvr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-0.01337 -0.01389 -0.021 -0.01088 -0.03819 -0.01274 C -0.08229 -0.025 -0.12656 -0.01667 -0.17066 -0.00649 C -0.17864 0.00185 -0.18646 0.003 -0.19496 0.00949 C -0.20208 0.01504 -0.20816 0.02222 -0.21632 0.02222 " pathEditMode="relative" rAng="0" ptsTypes="ffffA">
                                      <p:cBhvr>
                                        <p:cTn id="17" dur="3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13657 L 5.55556E-7 -8.14815E-6 " pathEditMode="relative" ptsTypes="AA">
                                      <p:cBhvr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C -0.00538 -0.0051 -0.01215 -0.00834 -0.01788 -0.01204 C -0.02153 -0.01459 -0.02639 -0.01459 -0.02986 -0.01806 C -0.03368 -0.02176 -0.03837 -0.02223 -0.04201 -0.02593 C -0.04722 -0.03079 -0.0526 -0.03311 -0.05833 -0.03588 C -0.0599 -0.03658 -0.06094 -0.03912 -0.06233 -0.03982 C -0.07986 -0.04769 -0.09826 -0.05209 -0.11649 -0.05371 C -0.13368 -0.06019 -0.15174 -0.06158 -0.16927 -0.06551 C -0.17969 -0.06366 -0.18976 -0.06112 -0.20017 -0.05973 C -0.20695 -0.05857 -0.22049 -0.05764 -0.22049 -0.05741 " pathEditMode="relative" rAng="0" ptsTypes="fffffffffA">
                                      <p:cBhvr>
                                        <p:cTn id="24" dur="3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3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19954 L -5.55556E-7 3.7037E-7 " pathEditMode="relative" ptsTypes="AA">
                                      <p:cBhvr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-0.00364 -0.01968 0.00139 0.00347 -0.00416 -0.01296 C -0.00868 -0.02639 -0.00347 -0.02246 -0.01111 -0.02593 C -0.01458 -0.03982 -0.00955 -0.02315 -0.01666 -0.03519 C -0.02205 -0.04421 -0.01319 -0.03866 -0.02222 -0.04259 C -0.02534 -0.05533 -0.02083 -0.04028 -0.02916 -0.05371 C -0.03489 -0.06273 -0.02534 -0.05695 -0.03472 -0.06111 C -0.03802 -0.07408 -0.03316 -0.05903 -0.04166 -0.07037 C -0.04913 -0.08033 -0.03611 -0.07292 -0.04722 -0.07778 C -0.05469 -0.09259 -0.04496 -0.07477 -0.05416 -0.08704 C -0.05816 -0.09236 -0.06041 -0.09746 -0.06528 -0.10185 C -0.06614 -0.10371 -0.06666 -0.10602 -0.06805 -0.10741 C -0.06927 -0.10857 -0.07118 -0.10787 -0.07222 -0.10926 C -0.07969 -0.11921 -0.06666 -0.11181 -0.07778 -0.11667 C -0.07864 -0.11852 -0.07916 -0.1206 -0.08055 -0.12222 C -0.08177 -0.12338 -0.08368 -0.12246 -0.08472 -0.12408 C -0.09323 -0.13542 -0.08194 -0.12871 -0.09166 -0.13333 C -0.09479 -0.13982 -0.09965 -0.14259 -0.10555 -0.14259 " pathEditMode="relative" ptsTypes="fffffffffffffffffA">
                                      <p:cBhvr>
                                        <p:cTn id="31" dur="3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24144 L -1.38889E-6 -2.96296E-6 " pathEditMode="relative" ptsTypes="AA">
                                      <p:cBhvr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C 0.00226 -0.00903 0.00434 -0.01436 0.00695 -0.02223 C 0.01181 -0.03681 0.00643 -0.03056 0.01389 -0.03704 C 0.01754 -0.05186 0.01198 -0.03473 0.01945 -0.04445 C 0.02049 -0.04584 0.01997 -0.04861 0.02084 -0.05 C 0.02188 -0.05186 0.02361 -0.05278 0.025 -0.05371 C 0.0283 -0.06065 0.03247 -0.06204 0.0375 -0.06667 C 0.04722 -0.0757 0.05643 -0.08311 0.06806 -0.08704 C 0.07327 -0.09769 0.06771 -0.08889 0.075 -0.09445 C 0.07709 -0.0963 0.07847 -0.09861 0.08056 -0.1 C 0.0915 -0.10741 0.10347 -0.10787 0.11528 -0.11111 C 0.12153 -0.11274 0.12535 -0.11667 0.13195 -0.11667 " pathEditMode="relative" ptsTypes="fffffffffffA">
                                      <p:cBhvr>
                                        <p:cTn id="37" dur="3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12592 L -3.05556E-6 -5.18519E-6 " pathEditMode="relative" ptsTypes="AA">
                                      <p:cBhvr>
                                        <p:cTn id="3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0729 -0.00232 0.01354 -0.00695 0.02083 -0.00926 C 0.03055 -0.00857 0.04028 -0.00833 0.05 -0.00741 C 0.05608 -0.00671 0.06667 0.00185 0.06667 0.00185 C 0.06753 0.0037 0.06805 0.00602 0.06944 0.00741 C 0.07066 0.00856 0.07257 0.00787 0.07361 0.00926 C 0.08108 0.01921 0.06805 0.0118 0.07917 0.01667 C 0.08142 0.02569 0.08802 0.03403 0.09305 0.04074 C 0.09757 0.05903 0.08993 0.03102 0.09861 0.05185 C 0.1 0.05532 0.09983 0.05972 0.10139 0.06296 C 0.10486 0.06991 0.10503 0.0787 0.10833 0.08518 C 0.1118 0.09213 0.11389 0.1 0.11667 0.10741 C 0.12014 0.1169 0.11996 0.12755 0.12361 0.13704 C 0.12656 0.15648 0.13246 0.17338 0.13611 0.19259 C 0.13924 0.20972 0.14132 0.2287 0.14722 0.24444 C 0.14896 0.25625 0.14913 0.26782 0.15417 0.27778 C 0.15555 0.28958 0.15937 0.29954 0.16111 0.31111 C 0.16337 0.32662 0.16701 0.34699 0.17222 0.36111 C 0.17344 0.36944 0.1743 0.37893 0.17639 0.38704 C 0.17986 0.40093 0.17882 0.38796 0.18055 0.40185 C 0.18229 0.41574 0.1842 0.42801 0.18889 0.44074 C 0.19184 0.46435 0.19618 0.48704 0.19861 0.51088 C 0.20243 0.54977 0.2026 0.58981 0.20972 0.62778 C 0.2125 0.67083 0.2158 0.71551 0.22361 0.75741 C 0.22413 0.76412 0.2243 0.77106 0.225 0.77778 C 0.22569 0.78403 0.22726 0.79005 0.22778 0.7963 C 0.22899 0.80972 0.23055 0.83704 0.23055 0.83704 " pathEditMode="relative" ptsTypes="ffffffffffffffffffffffffffA">
                                      <p:cBhvr>
                                        <p:cTn id="44" dur="3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10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10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0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98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85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135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2350"/>
                            </p:stCondLst>
                            <p:childTnLst>
                              <p:par>
                                <p:cTn id="9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28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8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 animBg="1"/>
      <p:bldP spid="184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Text Box 3"/>
          <p:cNvSpPr txBox="1">
            <a:spLocks noChangeArrowheads="1"/>
          </p:cNvSpPr>
          <p:nvPr/>
        </p:nvSpPr>
        <p:spPr bwMode="auto">
          <a:xfrm>
            <a:off x="6516688" y="5961063"/>
            <a:ext cx="225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Озеро Крейтер</a:t>
            </a:r>
          </a:p>
        </p:txBody>
      </p:sp>
      <p:pic>
        <p:nvPicPr>
          <p:cNvPr id="8194" name="Picture 2" descr="D:\Top secret\Фотографии\Озёра из Интернета\Крейт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0502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Text Box 3"/>
          <p:cNvSpPr txBox="1">
            <a:spLocks noChangeArrowheads="1"/>
          </p:cNvSpPr>
          <p:nvPr/>
        </p:nvSpPr>
        <p:spPr bwMode="auto">
          <a:xfrm>
            <a:off x="927100" y="1989138"/>
            <a:ext cx="7820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Times New Roman" pitchFamily="18" charset="0"/>
              </a:rPr>
              <a:t>Ледниковые озёра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расположены в котловинах,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выпаханных ледником,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или во впадинах, образовавшихся в результате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отложения морены, запрудившей реку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32"/>
          <p:cNvGraphicFramePr>
            <a:graphicFrameLocks noChangeAspect="1"/>
          </p:cNvGraphicFramePr>
          <p:nvPr/>
        </p:nvGraphicFramePr>
        <p:xfrm>
          <a:off x="-757238" y="333375"/>
          <a:ext cx="5176838" cy="2716213"/>
        </p:xfrm>
        <a:graphic>
          <a:graphicData uri="http://schemas.openxmlformats.org/presentationml/2006/ole">
            <p:oleObj spid="_x0000_s3304" name="AutoCAD Drawing" r:id="rId3" imgW="9058275" imgH="4752975" progId="">
              <p:embed/>
            </p:oleObj>
          </a:graphicData>
        </a:graphic>
      </p:graphicFrame>
      <p:graphicFrame>
        <p:nvGraphicFramePr>
          <p:cNvPr id="20483" name="Object 233"/>
          <p:cNvGraphicFramePr>
            <a:graphicFrameLocks noChangeAspect="1"/>
          </p:cNvGraphicFramePr>
          <p:nvPr/>
        </p:nvGraphicFramePr>
        <p:xfrm>
          <a:off x="-684213" y="1173163"/>
          <a:ext cx="6840538" cy="3208337"/>
        </p:xfrm>
        <a:graphic>
          <a:graphicData uri="http://schemas.openxmlformats.org/presentationml/2006/ole">
            <p:oleObj spid="_x0000_s3305" name="AutoCAD Drawing" r:id="rId4" imgW="9058275" imgH="4752975" progId="">
              <p:embed/>
            </p:oleObj>
          </a:graphicData>
        </a:graphic>
      </p:graphicFrame>
      <p:graphicFrame>
        <p:nvGraphicFramePr>
          <p:cNvPr id="20484" name="Object 234"/>
          <p:cNvGraphicFramePr>
            <a:graphicFrameLocks noChangeAspect="1"/>
          </p:cNvGraphicFramePr>
          <p:nvPr/>
        </p:nvGraphicFramePr>
        <p:xfrm>
          <a:off x="2109788" y="1511300"/>
          <a:ext cx="4313237" cy="1512888"/>
        </p:xfrm>
        <a:graphic>
          <a:graphicData uri="http://schemas.openxmlformats.org/presentationml/2006/ole">
            <p:oleObj spid="_x0000_s3306" name="AutoCAD Drawing" r:id="rId5" imgW="9058275" imgH="4752975" progId="">
              <p:embed/>
            </p:oleObj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67263" y="423863"/>
            <a:ext cx="2513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Наступление ледника</a:t>
            </a:r>
          </a:p>
        </p:txBody>
      </p:sp>
      <p:graphicFrame>
        <p:nvGraphicFramePr>
          <p:cNvPr id="20486" name="Object 235"/>
          <p:cNvGraphicFramePr>
            <a:graphicFrameLocks noChangeAspect="1"/>
          </p:cNvGraphicFramePr>
          <p:nvPr/>
        </p:nvGraphicFramePr>
        <p:xfrm>
          <a:off x="-641350" y="2852738"/>
          <a:ext cx="9058275" cy="3132137"/>
        </p:xfrm>
        <a:graphic>
          <a:graphicData uri="http://schemas.openxmlformats.org/presentationml/2006/ole">
            <p:oleObj spid="_x0000_s3307" name="AutoCAD Drawing" r:id="rId6" imgW="9058275" imgH="4752975" progId="">
              <p:embed/>
            </p:oleObj>
          </a:graphicData>
        </a:graphic>
      </p:graphicFrame>
      <p:graphicFrame>
        <p:nvGraphicFramePr>
          <p:cNvPr id="20487" name="Object 236"/>
          <p:cNvGraphicFramePr>
            <a:graphicFrameLocks noChangeAspect="1"/>
          </p:cNvGraphicFramePr>
          <p:nvPr/>
        </p:nvGraphicFramePr>
        <p:xfrm>
          <a:off x="2020888" y="3222625"/>
          <a:ext cx="5176837" cy="2716213"/>
        </p:xfrm>
        <a:graphic>
          <a:graphicData uri="http://schemas.openxmlformats.org/presentationml/2006/ole">
            <p:oleObj spid="_x0000_s3308" name="AutoCAD Drawing" r:id="rId7" imgW="9058275" imgH="4752975" progId="">
              <p:embed/>
            </p:oleObj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27763" y="3429000"/>
            <a:ext cx="2503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Отступление ледника</a:t>
            </a:r>
          </a:p>
        </p:txBody>
      </p:sp>
      <p:graphicFrame>
        <p:nvGraphicFramePr>
          <p:cNvPr id="20489" name="Object 237"/>
          <p:cNvGraphicFramePr>
            <a:graphicFrameLocks noChangeAspect="1"/>
          </p:cNvGraphicFramePr>
          <p:nvPr/>
        </p:nvGraphicFramePr>
        <p:xfrm>
          <a:off x="-252413" y="4724400"/>
          <a:ext cx="2809876" cy="1295400"/>
        </p:xfrm>
        <a:graphic>
          <a:graphicData uri="http://schemas.openxmlformats.org/presentationml/2006/ole">
            <p:oleObj spid="_x0000_s3309" name="AutoCAD Drawing" r:id="rId8" imgW="9058275" imgH="4752975" progId="">
              <p:embed/>
            </p:oleObj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4925" y="6157913"/>
            <a:ext cx="284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Талые ледниковые воды</a:t>
            </a:r>
          </a:p>
        </p:txBody>
      </p:sp>
      <p:graphicFrame>
        <p:nvGraphicFramePr>
          <p:cNvPr id="20491" name="Object 238"/>
          <p:cNvGraphicFramePr>
            <a:graphicFrameLocks noChangeAspect="1"/>
          </p:cNvGraphicFramePr>
          <p:nvPr/>
        </p:nvGraphicFramePr>
        <p:xfrm>
          <a:off x="4572000" y="4179888"/>
          <a:ext cx="2952750" cy="1625600"/>
        </p:xfrm>
        <a:graphic>
          <a:graphicData uri="http://schemas.openxmlformats.org/presentationml/2006/ole">
            <p:oleObj spid="_x0000_s3310" name="AutoCAD Drawing" r:id="rId9" imgW="9058275" imgH="4752975" progId="">
              <p:embed/>
            </p:oleObj>
          </a:graphicData>
        </a:graphic>
      </p:graphicFrame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02275" y="6157913"/>
            <a:ext cx="331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Сток с окрестных территорий</a:t>
            </a:r>
          </a:p>
        </p:txBody>
      </p:sp>
      <p:graphicFrame>
        <p:nvGraphicFramePr>
          <p:cNvPr id="20493" name="Object 239"/>
          <p:cNvGraphicFramePr>
            <a:graphicFrameLocks noChangeAspect="1"/>
          </p:cNvGraphicFramePr>
          <p:nvPr/>
        </p:nvGraphicFramePr>
        <p:xfrm>
          <a:off x="2484438" y="1773238"/>
          <a:ext cx="3305175" cy="1733550"/>
        </p:xfrm>
        <a:graphic>
          <a:graphicData uri="http://schemas.openxmlformats.org/presentationml/2006/ole">
            <p:oleObj spid="_x0000_s3311" name="AutoCAD Drawing" r:id="rId10" imgW="9058275" imgH="4752975" progId="">
              <p:embed/>
            </p:oleObj>
          </a:graphicData>
        </a:graphic>
      </p:graphicFrame>
      <p:graphicFrame>
        <p:nvGraphicFramePr>
          <p:cNvPr id="20494" name="Object 240"/>
          <p:cNvGraphicFramePr>
            <a:graphicFrameLocks noChangeAspect="1"/>
          </p:cNvGraphicFramePr>
          <p:nvPr/>
        </p:nvGraphicFramePr>
        <p:xfrm>
          <a:off x="1914525" y="3363913"/>
          <a:ext cx="4241800" cy="2225675"/>
        </p:xfrm>
        <a:graphic>
          <a:graphicData uri="http://schemas.openxmlformats.org/presentationml/2006/ole">
            <p:oleObj spid="_x0000_s3312" name="AutoCAD Drawing" r:id="rId11" imgW="9058275" imgH="4752975" progId="">
              <p:embed/>
            </p:oleObj>
          </a:graphicData>
        </a:graphic>
      </p:graphicFrame>
      <p:graphicFrame>
        <p:nvGraphicFramePr>
          <p:cNvPr id="20495" name="Object 241"/>
          <p:cNvGraphicFramePr>
            <a:graphicFrameLocks noChangeAspect="1"/>
          </p:cNvGraphicFramePr>
          <p:nvPr/>
        </p:nvGraphicFramePr>
        <p:xfrm>
          <a:off x="1277938" y="4524375"/>
          <a:ext cx="5060950" cy="2654300"/>
        </p:xfrm>
        <a:graphic>
          <a:graphicData uri="http://schemas.openxmlformats.org/presentationml/2006/ole">
            <p:oleObj spid="_x0000_s3313" name="AutoCAD Drawing" r:id="rId12" imgW="9058275" imgH="4752975" progId="">
              <p:embed/>
            </p:oleObj>
          </a:graphicData>
        </a:graphic>
      </p:graphicFrame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771775" y="1341438"/>
            <a:ext cx="2492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Атмосферные осадки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04 2.22222E-6 L 0.05573 2.22222E-6 " pathEditMode="relative" rAng="0" ptsTypes="AA">
                                      <p:cBhvr>
                                        <p:cTn id="13" dur="11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6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40746 4.44444E-6 L -0.06093 4.44444E-6 " pathEditMode="fixed" rAng="0" ptsTypes="AA">
                                      <p:cBhvr>
                                        <p:cTn id="18" dur="7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44" presetID="35" presetClass="path" presetSubtype="0" ac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05556E-6 -2.02312E-6 L -0.08281 0.00023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0.00023 C -0.12604 0.00255 -0.16909 0.00556 -0.2125 -0.01088 C -0.2559 -0.02685 -0.33333 -0.0831 -0.34253 -0.09352 " pathEditMode="relative" rAng="0" ptsTypes="aaA">
                                      <p:cBhvr>
                                        <p:cTn id="48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53 -0.09757 L -0.68906 -0.09757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94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101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8" grpId="0"/>
      <p:bldP spid="20490" grpId="0"/>
      <p:bldP spid="20490" grpId="1"/>
      <p:bldP spid="20492" grpId="0"/>
      <p:bldP spid="20492" grpId="1"/>
      <p:bldP spid="20496" grpId="0"/>
      <p:bldP spid="2049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TextBox 1"/>
          <p:cNvSpPr txBox="1">
            <a:spLocks noChangeArrowheads="1"/>
          </p:cNvSpPr>
          <p:nvPr/>
        </p:nvSpPr>
        <p:spPr bwMode="auto">
          <a:xfrm>
            <a:off x="6084888" y="981075"/>
            <a:ext cx="130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Верхнее</a:t>
            </a:r>
          </a:p>
        </p:txBody>
      </p:sp>
      <p:sp>
        <p:nvSpPr>
          <p:cNvPr id="437250" name="TextBox 2"/>
          <p:cNvSpPr txBox="1">
            <a:spLocks noChangeArrowheads="1"/>
          </p:cNvSpPr>
          <p:nvPr/>
        </p:nvSpPr>
        <p:spPr bwMode="auto">
          <a:xfrm>
            <a:off x="2555875" y="5803900"/>
            <a:ext cx="1474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Мичиган</a:t>
            </a:r>
          </a:p>
        </p:txBody>
      </p:sp>
      <p:pic>
        <p:nvPicPr>
          <p:cNvPr id="9218" name="Picture 2" descr="D:\Top secret\Фотографии\Озёра из Интернета\Мичиг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3250"/>
            <a:ext cx="450691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Top secret\Фотографии\Озёра из Интернета\Верхне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7500" y="1628775"/>
            <a:ext cx="8348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Times New Roman" pitchFamily="18" charset="0"/>
              </a:rPr>
              <a:t>Озеро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– естественный водоём,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расположенный в природном углублении на суше.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63713" y="4149725"/>
            <a:ext cx="5286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Это углубление называется</a:t>
            </a:r>
          </a:p>
          <a:p>
            <a:pPr algn="ctr"/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 озёрная котловина.</a:t>
            </a:r>
            <a:endParaRPr lang="ru-RU" sz="320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64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Text Box 3"/>
          <p:cNvSpPr txBox="1">
            <a:spLocks noChangeArrowheads="1"/>
          </p:cNvSpPr>
          <p:nvPr/>
        </p:nvSpPr>
        <p:spPr bwMode="auto">
          <a:xfrm>
            <a:off x="1658938" y="1989138"/>
            <a:ext cx="60531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Карстовые озёра</a:t>
            </a: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 расположены в воронках,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котловинах, пещерах и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других отрицательных формах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карстового рельефа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8" name="Object 232"/>
          <p:cNvGraphicFramePr>
            <a:graphicFrameLocks noChangeAspect="1"/>
          </p:cNvGraphicFramePr>
          <p:nvPr/>
        </p:nvGraphicFramePr>
        <p:xfrm>
          <a:off x="401638" y="2582863"/>
          <a:ext cx="8202612" cy="4302125"/>
        </p:xfrm>
        <a:graphic>
          <a:graphicData uri="http://schemas.openxmlformats.org/presentationml/2006/ole">
            <p:oleObj spid="_x0000_s4328" name="AutoCAD Drawing" r:id="rId3" imgW="9058275" imgH="4752975" progId="">
              <p:embed/>
            </p:oleObj>
          </a:graphicData>
        </a:graphic>
      </p:graphicFrame>
      <p:graphicFrame>
        <p:nvGraphicFramePr>
          <p:cNvPr id="25603" name="Object 233"/>
          <p:cNvGraphicFramePr>
            <a:graphicFrameLocks noChangeAspect="1"/>
          </p:cNvGraphicFramePr>
          <p:nvPr/>
        </p:nvGraphicFramePr>
        <p:xfrm>
          <a:off x="406400" y="2574925"/>
          <a:ext cx="8210550" cy="4308475"/>
        </p:xfrm>
        <a:graphic>
          <a:graphicData uri="http://schemas.openxmlformats.org/presentationml/2006/ole">
            <p:oleObj spid="_x0000_s4329" name="AutoCAD Drawing" r:id="rId4" imgW="9058275" imgH="4752975" progId="">
              <p:embed/>
            </p:oleObj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459413" y="6113463"/>
            <a:ext cx="1992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Твердые породы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902075" y="5432425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859338" y="2492375"/>
            <a:ext cx="403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Легко размываемые горные породы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733800" y="2695575"/>
            <a:ext cx="11509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608" name="Object 234"/>
          <p:cNvGraphicFramePr>
            <a:graphicFrameLocks noChangeAspect="1"/>
          </p:cNvGraphicFramePr>
          <p:nvPr/>
        </p:nvGraphicFramePr>
        <p:xfrm>
          <a:off x="1195388" y="52388"/>
          <a:ext cx="7121525" cy="3736975"/>
        </p:xfrm>
        <a:graphic>
          <a:graphicData uri="http://schemas.openxmlformats.org/presentationml/2006/ole">
            <p:oleObj spid="_x0000_s4330" name="AutoCAD Drawing" r:id="rId5" imgW="9058275" imgH="4752975" progId="">
              <p:embed/>
            </p:oleObj>
          </a:graphicData>
        </a:graphic>
      </p:graphicFrame>
      <p:graphicFrame>
        <p:nvGraphicFramePr>
          <p:cNvPr id="25609" name="Object 235"/>
          <p:cNvGraphicFramePr>
            <a:graphicFrameLocks noChangeAspect="1"/>
          </p:cNvGraphicFramePr>
          <p:nvPr/>
        </p:nvGraphicFramePr>
        <p:xfrm>
          <a:off x="-468313" y="2349500"/>
          <a:ext cx="9058276" cy="2952750"/>
        </p:xfrm>
        <a:graphic>
          <a:graphicData uri="http://schemas.openxmlformats.org/presentationml/2006/ole">
            <p:oleObj spid="_x0000_s4331" name="AutoCAD Drawing" r:id="rId6" imgW="9058275" imgH="4752975" progId="">
              <p:embed/>
            </p:oleObj>
          </a:graphicData>
        </a:graphic>
      </p:graphicFrame>
      <p:graphicFrame>
        <p:nvGraphicFramePr>
          <p:cNvPr id="25610" name="Object 236"/>
          <p:cNvGraphicFramePr>
            <a:graphicFrameLocks noChangeAspect="1"/>
          </p:cNvGraphicFramePr>
          <p:nvPr/>
        </p:nvGraphicFramePr>
        <p:xfrm>
          <a:off x="384175" y="3767138"/>
          <a:ext cx="3311525" cy="1736725"/>
        </p:xfrm>
        <a:graphic>
          <a:graphicData uri="http://schemas.openxmlformats.org/presentationml/2006/ole">
            <p:oleObj spid="_x0000_s4332" name="AutoCAD Drawing" r:id="rId7" imgW="9058275" imgH="4752975" progId="">
              <p:embed/>
            </p:oleObj>
          </a:graphicData>
        </a:graphic>
      </p:graphicFrame>
      <p:graphicFrame>
        <p:nvGraphicFramePr>
          <p:cNvPr id="25611" name="Object 237"/>
          <p:cNvGraphicFramePr>
            <a:graphicFrameLocks noChangeAspect="1"/>
          </p:cNvGraphicFramePr>
          <p:nvPr/>
        </p:nvGraphicFramePr>
        <p:xfrm>
          <a:off x="1987550" y="4356100"/>
          <a:ext cx="2592388" cy="1358900"/>
        </p:xfrm>
        <a:graphic>
          <a:graphicData uri="http://schemas.openxmlformats.org/presentationml/2006/ole">
            <p:oleObj spid="_x0000_s4333" name="AutoCAD Drawing" r:id="rId8" imgW="9058275" imgH="4752975" progId="">
              <p:embed/>
            </p:oleObj>
          </a:graphicData>
        </a:graphic>
      </p:graphicFrame>
      <p:graphicFrame>
        <p:nvGraphicFramePr>
          <p:cNvPr id="25612" name="Object 238"/>
          <p:cNvGraphicFramePr>
            <a:graphicFrameLocks noChangeAspect="1"/>
          </p:cNvGraphicFramePr>
          <p:nvPr/>
        </p:nvGraphicFramePr>
        <p:xfrm>
          <a:off x="3779838" y="4232275"/>
          <a:ext cx="3095625" cy="1624013"/>
        </p:xfrm>
        <a:graphic>
          <a:graphicData uri="http://schemas.openxmlformats.org/presentationml/2006/ole">
            <p:oleObj spid="_x0000_s4334" name="AutoCAD Drawing" r:id="rId9" imgW="9058275" imgH="4752975" progId="">
              <p:embed/>
            </p:oleObj>
          </a:graphicData>
        </a:graphic>
      </p:graphicFrame>
      <p:graphicFrame>
        <p:nvGraphicFramePr>
          <p:cNvPr id="25613" name="Object 239"/>
          <p:cNvGraphicFramePr>
            <a:graphicFrameLocks noChangeAspect="1"/>
          </p:cNvGraphicFramePr>
          <p:nvPr/>
        </p:nvGraphicFramePr>
        <p:xfrm>
          <a:off x="5802313" y="3549650"/>
          <a:ext cx="2946400" cy="1546225"/>
        </p:xfrm>
        <a:graphic>
          <a:graphicData uri="http://schemas.openxmlformats.org/presentationml/2006/ole">
            <p:oleObj spid="_x0000_s4335" name="AutoCAD Drawing" r:id="rId10" imgW="9058275" imgH="4752975" progId="">
              <p:embed/>
            </p:oleObj>
          </a:graphicData>
        </a:graphic>
      </p:graphicFrame>
      <p:graphicFrame>
        <p:nvGraphicFramePr>
          <p:cNvPr id="25614" name="Object 240"/>
          <p:cNvGraphicFramePr>
            <a:graphicFrameLocks noChangeAspect="1"/>
          </p:cNvGraphicFramePr>
          <p:nvPr/>
        </p:nvGraphicFramePr>
        <p:xfrm>
          <a:off x="1809750" y="2863850"/>
          <a:ext cx="5616575" cy="2946400"/>
        </p:xfrm>
        <a:graphic>
          <a:graphicData uri="http://schemas.openxmlformats.org/presentationml/2006/ole">
            <p:oleObj spid="_x0000_s4336" name="AutoCAD Drawing" r:id="rId11" imgW="9058275" imgH="4752975" progId="">
              <p:embed/>
            </p:oleObj>
          </a:graphicData>
        </a:graphic>
      </p:graphicFrame>
      <p:graphicFrame>
        <p:nvGraphicFramePr>
          <p:cNvPr id="25615" name="Object 241"/>
          <p:cNvGraphicFramePr>
            <a:graphicFrameLocks noChangeAspect="1"/>
          </p:cNvGraphicFramePr>
          <p:nvPr/>
        </p:nvGraphicFramePr>
        <p:xfrm>
          <a:off x="1616075" y="2212975"/>
          <a:ext cx="5610225" cy="2944813"/>
        </p:xfrm>
        <a:graphic>
          <a:graphicData uri="http://schemas.openxmlformats.org/presentationml/2006/ole">
            <p:oleObj spid="_x0000_s4337" name="AutoCAD Drawing" r:id="rId12" imgW="9058275" imgH="4752975" progId="">
              <p:embed/>
            </p:oleObj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708400" y="476250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Атмосферные осадки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40063" y="6184900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Просачивание грунтовых вод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411413" y="3500438"/>
            <a:ext cx="453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Постепенное вымывание мягкой породы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2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2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2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2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2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2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88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600"/>
                            </p:stCondLst>
                            <p:childTnLst>
                              <p:par>
                                <p:cTn id="92" presetID="2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6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46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6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66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76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86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3600"/>
                            </p:stCondLst>
                            <p:childTnLst>
                              <p:par>
                                <p:cTn id="137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5100"/>
                            </p:stCondLst>
                            <p:childTnLst>
                              <p:par>
                                <p:cTn id="1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  <p:bldP spid="25605" grpId="0" animBg="1"/>
      <p:bldP spid="25605" grpId="1" animBg="1"/>
      <p:bldP spid="25606" grpId="0"/>
      <p:bldP spid="25606" grpId="1"/>
      <p:bldP spid="25607" grpId="0" animBg="1"/>
      <p:bldP spid="25607" grpId="1" animBg="1"/>
      <p:bldP spid="25616" grpId="0"/>
      <p:bldP spid="25616" grpId="1"/>
      <p:bldP spid="25617" grpId="0"/>
      <p:bldP spid="25617" grpId="1"/>
      <p:bldP spid="25618" grpId="0"/>
      <p:bldP spid="256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5505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Голубое озеро в республике Татарстан</a:t>
            </a:r>
          </a:p>
        </p:txBody>
      </p:sp>
      <p:pic>
        <p:nvPicPr>
          <p:cNvPr id="2" name="Picture 2" descr="D:\Top secret\Фотографии\Озёра из Интернета\Голубое_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115888"/>
            <a:ext cx="7194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Text Box 3"/>
          <p:cNvSpPr txBox="1">
            <a:spLocks noChangeArrowheads="1"/>
          </p:cNvSpPr>
          <p:nvPr/>
        </p:nvSpPr>
        <p:spPr bwMode="auto">
          <a:xfrm>
            <a:off x="1787525" y="2276475"/>
            <a:ext cx="607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Лиманные озёра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 расположены в обособившихся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 участках моря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72"/>
          <p:cNvGraphicFramePr>
            <a:graphicFrameLocks noChangeAspect="1"/>
          </p:cNvGraphicFramePr>
          <p:nvPr/>
        </p:nvGraphicFramePr>
        <p:xfrm>
          <a:off x="1411288" y="765175"/>
          <a:ext cx="6689725" cy="3509963"/>
        </p:xfrm>
        <a:graphic>
          <a:graphicData uri="http://schemas.openxmlformats.org/presentationml/2006/ole">
            <p:oleObj spid="_x0000_s5292" name="AutoCAD Drawing" r:id="rId3" imgW="9058275" imgH="4752975" progId="">
              <p:embed/>
            </p:oleObj>
          </a:graphicData>
        </a:graphic>
      </p:graphicFrame>
      <p:graphicFrame>
        <p:nvGraphicFramePr>
          <p:cNvPr id="27651" name="Object 173"/>
          <p:cNvGraphicFramePr>
            <a:graphicFrameLocks noChangeAspect="1"/>
          </p:cNvGraphicFramePr>
          <p:nvPr/>
        </p:nvGraphicFramePr>
        <p:xfrm>
          <a:off x="-312738" y="663575"/>
          <a:ext cx="8959851" cy="4702175"/>
        </p:xfrm>
        <a:graphic>
          <a:graphicData uri="http://schemas.openxmlformats.org/presentationml/2006/ole">
            <p:oleObj spid="_x0000_s5293" name="AutoCAD Drawing" r:id="rId4" imgW="9058275" imgH="4752975" progId="">
              <p:embed/>
            </p:oleObj>
          </a:graphicData>
        </a:graphic>
      </p:graphicFrame>
      <p:graphicFrame>
        <p:nvGraphicFramePr>
          <p:cNvPr id="27652" name="Object 174"/>
          <p:cNvGraphicFramePr>
            <a:graphicFrameLocks noChangeAspect="1"/>
          </p:cNvGraphicFramePr>
          <p:nvPr/>
        </p:nvGraphicFramePr>
        <p:xfrm>
          <a:off x="1665288" y="847725"/>
          <a:ext cx="6219825" cy="709613"/>
        </p:xfrm>
        <a:graphic>
          <a:graphicData uri="http://schemas.openxmlformats.org/presentationml/2006/ole">
            <p:oleObj spid="_x0000_s5294" name="AutoCAD Drawing" r:id="rId5" imgW="9058275" imgH="4752975" progId="">
              <p:embed/>
            </p:oleObj>
          </a:graphicData>
        </a:graphic>
      </p:graphicFrame>
      <p:graphicFrame>
        <p:nvGraphicFramePr>
          <p:cNvPr id="27653" name="Object 175"/>
          <p:cNvGraphicFramePr>
            <a:graphicFrameLocks noChangeAspect="1"/>
          </p:cNvGraphicFramePr>
          <p:nvPr/>
        </p:nvGraphicFramePr>
        <p:xfrm>
          <a:off x="1792288" y="1933575"/>
          <a:ext cx="5761037" cy="3306763"/>
        </p:xfrm>
        <a:graphic>
          <a:graphicData uri="http://schemas.openxmlformats.org/presentationml/2006/ole">
            <p:oleObj spid="_x0000_s5295" name="AutoCAD Drawing" r:id="rId6" imgW="9058275" imgH="4752975" progId="">
              <p:embed/>
            </p:oleObj>
          </a:graphicData>
        </a:graphic>
      </p:graphicFrame>
      <p:graphicFrame>
        <p:nvGraphicFramePr>
          <p:cNvPr id="27654" name="Object 176"/>
          <p:cNvGraphicFramePr>
            <a:graphicFrameLocks noChangeAspect="1"/>
          </p:cNvGraphicFramePr>
          <p:nvPr/>
        </p:nvGraphicFramePr>
        <p:xfrm>
          <a:off x="1266825" y="1882775"/>
          <a:ext cx="6473825" cy="4570413"/>
        </p:xfrm>
        <a:graphic>
          <a:graphicData uri="http://schemas.openxmlformats.org/presentationml/2006/ole">
            <p:oleObj spid="_x0000_s5296" name="AutoCAD Drawing" r:id="rId7" imgW="9058275" imgH="4752975" progId="">
              <p:embed/>
            </p:oleObj>
          </a:graphicData>
        </a:graphic>
      </p:graphicFrame>
      <p:graphicFrame>
        <p:nvGraphicFramePr>
          <p:cNvPr id="27655" name="Object 177"/>
          <p:cNvGraphicFramePr>
            <a:graphicFrameLocks noChangeAspect="1"/>
          </p:cNvGraphicFramePr>
          <p:nvPr/>
        </p:nvGraphicFramePr>
        <p:xfrm>
          <a:off x="1676400" y="1581150"/>
          <a:ext cx="6223000" cy="579438"/>
        </p:xfrm>
        <a:graphic>
          <a:graphicData uri="http://schemas.openxmlformats.org/presentationml/2006/ole">
            <p:oleObj spid="_x0000_s5297" name="AutoCAD Drawing" r:id="rId8" imgW="9058275" imgH="4752975" progId="">
              <p:embed/>
            </p:oleObj>
          </a:graphicData>
        </a:graphic>
      </p:graphicFrame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211638" y="4048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Залив</a:t>
            </a:r>
          </a:p>
        </p:txBody>
      </p:sp>
      <p:graphicFrame>
        <p:nvGraphicFramePr>
          <p:cNvPr id="27657" name="Object 178"/>
          <p:cNvGraphicFramePr>
            <a:graphicFrameLocks noChangeAspect="1"/>
          </p:cNvGraphicFramePr>
          <p:nvPr/>
        </p:nvGraphicFramePr>
        <p:xfrm>
          <a:off x="-7938" y="1916113"/>
          <a:ext cx="9058276" cy="4752975"/>
        </p:xfrm>
        <a:graphic>
          <a:graphicData uri="http://schemas.openxmlformats.org/presentationml/2006/ole">
            <p:oleObj spid="_x0000_s5298" name="AutoCAD Drawing" r:id="rId9" imgW="9058275" imgH="4752975" progId="">
              <p:embed/>
            </p:oleObj>
          </a:graphicData>
        </a:graphic>
      </p:graphicFrame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276600" y="2924175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Время идет…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55963" y="423863"/>
            <a:ext cx="3481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Участок моря обосабливается,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хотя и не до конца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58" grpId="1"/>
      <p:bldP spid="276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Text Box 3"/>
          <p:cNvSpPr txBox="1">
            <a:spLocks noChangeArrowheads="1"/>
          </p:cNvSpPr>
          <p:nvPr/>
        </p:nvSpPr>
        <p:spPr bwMode="auto">
          <a:xfrm>
            <a:off x="6299200" y="5732463"/>
            <a:ext cx="176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Маракайбо</a:t>
            </a:r>
          </a:p>
        </p:txBody>
      </p:sp>
      <p:pic>
        <p:nvPicPr>
          <p:cNvPr id="8194" name="Picture 2" descr="D:\Top secret\Фотографии\Озёра из Интернета\Маракай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70008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Text Box 3"/>
          <p:cNvSpPr txBox="1">
            <a:spLocks noChangeArrowheads="1"/>
          </p:cNvSpPr>
          <p:nvPr/>
        </p:nvSpPr>
        <p:spPr bwMode="auto">
          <a:xfrm>
            <a:off x="1670050" y="2636838"/>
            <a:ext cx="6143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Озёра – старицы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расположены в речных долинах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40"/>
          <p:cNvGraphicFramePr>
            <a:graphicFrameLocks noChangeAspect="1"/>
          </p:cNvGraphicFramePr>
          <p:nvPr/>
        </p:nvGraphicFramePr>
        <p:xfrm>
          <a:off x="-871538" y="411163"/>
          <a:ext cx="10945813" cy="5394325"/>
        </p:xfrm>
        <a:graphic>
          <a:graphicData uri="http://schemas.openxmlformats.org/presentationml/2006/ole">
            <p:oleObj spid="_x0000_s6284" name="AutoCAD Drawing" r:id="rId3" imgW="9058275" imgH="4752975" progId="">
              <p:embed/>
            </p:oleObj>
          </a:graphicData>
        </a:graphic>
      </p:graphicFrame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50825" y="1773238"/>
            <a:ext cx="1296988" cy="73025"/>
          </a:xfrm>
          <a:prstGeom prst="rightArrow">
            <a:avLst>
              <a:gd name="adj1" fmla="val 50000"/>
              <a:gd name="adj2" fmla="val 4440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-307635">
            <a:off x="2144713" y="2519363"/>
            <a:ext cx="125412" cy="1339850"/>
          </a:xfrm>
          <a:prstGeom prst="downArrow">
            <a:avLst>
              <a:gd name="adj1" fmla="val 50000"/>
              <a:gd name="adj2" fmla="val 26709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rot="-3432277">
            <a:off x="3622676" y="3414712"/>
            <a:ext cx="1727200" cy="142875"/>
          </a:xfrm>
          <a:prstGeom prst="rightArrow">
            <a:avLst>
              <a:gd name="adj1" fmla="val 50000"/>
              <a:gd name="adj2" fmla="val 3022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516688" y="1557338"/>
            <a:ext cx="1800225" cy="144462"/>
          </a:xfrm>
          <a:prstGeom prst="rightArrow">
            <a:avLst>
              <a:gd name="adj1" fmla="val 50000"/>
              <a:gd name="adj2" fmla="val 31154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679700" y="496888"/>
            <a:ext cx="201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Изгиб русла реки</a:t>
            </a:r>
          </a:p>
        </p:txBody>
      </p:sp>
      <p:graphicFrame>
        <p:nvGraphicFramePr>
          <p:cNvPr id="29704" name="Object 141"/>
          <p:cNvGraphicFramePr>
            <a:graphicFrameLocks noChangeAspect="1"/>
          </p:cNvGraphicFramePr>
          <p:nvPr/>
        </p:nvGraphicFramePr>
        <p:xfrm>
          <a:off x="-1189038" y="419100"/>
          <a:ext cx="11090276" cy="5818188"/>
        </p:xfrm>
        <a:graphic>
          <a:graphicData uri="http://schemas.openxmlformats.org/presentationml/2006/ole">
            <p:oleObj spid="_x0000_s6285" name="AutoCAD Drawing" r:id="rId4" imgW="9058275" imgH="4752975" progId="">
              <p:embed/>
            </p:oleObj>
          </a:graphicData>
        </a:graphic>
      </p:graphicFrame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1562100" y="1555750"/>
            <a:ext cx="1296988" cy="73025"/>
          </a:xfrm>
          <a:prstGeom prst="rightArrow">
            <a:avLst>
              <a:gd name="adj1" fmla="val 50000"/>
              <a:gd name="adj2" fmla="val 4440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1008723">
            <a:off x="2771775" y="2133600"/>
            <a:ext cx="144463" cy="1562100"/>
          </a:xfrm>
          <a:prstGeom prst="downArrow">
            <a:avLst>
              <a:gd name="adj1" fmla="val 50000"/>
              <a:gd name="adj2" fmla="val 27032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 rot="1176207">
            <a:off x="4413250" y="2430463"/>
            <a:ext cx="144463" cy="1736725"/>
          </a:xfrm>
          <a:prstGeom prst="upArrow">
            <a:avLst>
              <a:gd name="adj1" fmla="val 50000"/>
              <a:gd name="adj2" fmla="val 30054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6372225" y="1341438"/>
            <a:ext cx="2016125" cy="144462"/>
          </a:xfrm>
          <a:prstGeom prst="rightArrow">
            <a:avLst>
              <a:gd name="adj1" fmla="val 50000"/>
              <a:gd name="adj2" fmla="val 34890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719513" y="3284538"/>
            <a:ext cx="214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Время идет…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255963" y="496888"/>
            <a:ext cx="2243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Изгиб русла растет</a:t>
            </a:r>
          </a:p>
        </p:txBody>
      </p:sp>
      <p:graphicFrame>
        <p:nvGraphicFramePr>
          <p:cNvPr id="29711" name="Object 142"/>
          <p:cNvGraphicFramePr>
            <a:graphicFrameLocks noChangeAspect="1"/>
          </p:cNvGraphicFramePr>
          <p:nvPr/>
        </p:nvGraphicFramePr>
        <p:xfrm>
          <a:off x="-469900" y="1377950"/>
          <a:ext cx="10082213" cy="2125663"/>
        </p:xfrm>
        <a:graphic>
          <a:graphicData uri="http://schemas.openxmlformats.org/presentationml/2006/ole">
            <p:oleObj spid="_x0000_s6286" name="AutoCAD Drawing" r:id="rId5" imgW="9058275" imgH="4752975" progId="">
              <p:embed/>
            </p:oleObj>
          </a:graphicData>
        </a:graphic>
      </p:graphicFrame>
      <p:sp>
        <p:nvSpPr>
          <p:cNvPr id="29712" name="AutoShape 16"/>
          <p:cNvSpPr>
            <a:spLocks noChangeArrowheads="1"/>
          </p:cNvSpPr>
          <p:nvPr/>
        </p:nvSpPr>
        <p:spPr bwMode="auto">
          <a:xfrm rot="593874">
            <a:off x="323850" y="2781300"/>
            <a:ext cx="1366838" cy="144463"/>
          </a:xfrm>
          <a:prstGeom prst="rightArrow">
            <a:avLst>
              <a:gd name="adj1" fmla="val 50000"/>
              <a:gd name="adj2" fmla="val 23653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 rot="-444431">
            <a:off x="2987675" y="2881313"/>
            <a:ext cx="1439863" cy="144462"/>
          </a:xfrm>
          <a:prstGeom prst="rightArrow">
            <a:avLst>
              <a:gd name="adj1" fmla="val 50000"/>
              <a:gd name="adj2" fmla="val 24917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rot="372207">
            <a:off x="6156325" y="2708275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835150" y="981075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Река пробивает себе дорогу напрямую</a:t>
            </a:r>
          </a:p>
        </p:txBody>
      </p:sp>
      <p:graphicFrame>
        <p:nvGraphicFramePr>
          <p:cNvPr id="29716" name="Object 143"/>
          <p:cNvGraphicFramePr>
            <a:graphicFrameLocks noChangeAspect="1"/>
          </p:cNvGraphicFramePr>
          <p:nvPr/>
        </p:nvGraphicFramePr>
        <p:xfrm>
          <a:off x="2203450" y="3754438"/>
          <a:ext cx="2217738" cy="2482850"/>
        </p:xfrm>
        <a:graphic>
          <a:graphicData uri="http://schemas.openxmlformats.org/presentationml/2006/ole">
            <p:oleObj spid="_x0000_s6287" name="AutoCAD Drawing" r:id="rId6" imgW="9058275" imgH="4752975" progId="">
              <p:embed/>
            </p:oleObj>
          </a:graphicData>
        </a:graphic>
      </p:graphicFrame>
      <p:graphicFrame>
        <p:nvGraphicFramePr>
          <p:cNvPr id="29717" name="Object 144"/>
          <p:cNvGraphicFramePr>
            <a:graphicFrameLocks noChangeAspect="1"/>
          </p:cNvGraphicFramePr>
          <p:nvPr/>
        </p:nvGraphicFramePr>
        <p:xfrm>
          <a:off x="1476375" y="3276600"/>
          <a:ext cx="3519488" cy="1566863"/>
        </p:xfrm>
        <a:graphic>
          <a:graphicData uri="http://schemas.openxmlformats.org/presentationml/2006/ole">
            <p:oleObj spid="_x0000_s6288" name="AutoCAD Drawing" r:id="rId7" imgW="9058275" imgH="4752975" progId="">
              <p:embed/>
            </p:oleObj>
          </a:graphicData>
        </a:graphic>
      </p:graphicFrame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827088" y="6256338"/>
            <a:ext cx="619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Территория бывшего русла постепенно заболачивается</a:t>
            </a:r>
          </a:p>
        </p:txBody>
      </p:sp>
      <p:graphicFrame>
        <p:nvGraphicFramePr>
          <p:cNvPr id="29719" name="Object 145"/>
          <p:cNvGraphicFramePr>
            <a:graphicFrameLocks noChangeAspect="1"/>
          </p:cNvGraphicFramePr>
          <p:nvPr/>
        </p:nvGraphicFramePr>
        <p:xfrm>
          <a:off x="1339850" y="4437063"/>
          <a:ext cx="3736975" cy="1960562"/>
        </p:xfrm>
        <a:graphic>
          <a:graphicData uri="http://schemas.openxmlformats.org/presentationml/2006/ole">
            <p:oleObj spid="_x0000_s6289" name="AutoCAD Drawing" r:id="rId8" imgW="9058275" imgH="4752975" progId="">
              <p:embed/>
            </p:oleObj>
          </a:graphicData>
        </a:graphic>
      </p:graphicFrame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076825" y="4652963"/>
            <a:ext cx="3903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Старица окончательно отделяется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от русла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1503E-6 L 0.0632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677 0.076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38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33526E-6 L 0.06458 -0.12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61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6647E-6 L 0.07483 4.566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63" presetClass="pat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1503E-6 L 0.0632 -3.8150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02361 0.096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47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2775E-6 L 0.02535 -0.096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-48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6821E-7 L 0.07882 -3.46821E-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63" presetClass="pat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2948E-6 L 0.08281 0.021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0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19653E-6 L 0.07882 -0.014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7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0867E-6 L 0.07483 0.010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25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0" grpId="1" animBg="1"/>
      <p:bldP spid="29701" grpId="0" animBg="1"/>
      <p:bldP spid="29701" grpId="1" animBg="1"/>
      <p:bldP spid="29702" grpId="0" animBg="1"/>
      <p:bldP spid="29702" grpId="1" animBg="1"/>
      <p:bldP spid="29703" grpId="0"/>
      <p:bldP spid="29705" grpId="0" animBg="1"/>
      <p:bldP spid="29705" grpId="1" animBg="1"/>
      <p:bldP spid="29705" grpId="2" animBg="1"/>
      <p:bldP spid="29706" grpId="0" animBg="1"/>
      <p:bldP spid="29706" grpId="1" animBg="1"/>
      <p:bldP spid="29706" grpId="2" animBg="1"/>
      <p:bldP spid="29707" grpId="0" animBg="1"/>
      <p:bldP spid="29707" grpId="1" animBg="1"/>
      <p:bldP spid="29707" grpId="2" animBg="1"/>
      <p:bldP spid="29708" grpId="0" animBg="1"/>
      <p:bldP spid="29708" grpId="1" animBg="1"/>
      <p:bldP spid="29708" grpId="2" animBg="1"/>
      <p:bldP spid="29709" grpId="0"/>
      <p:bldP spid="29709" grpId="1"/>
      <p:bldP spid="29709" grpId="2"/>
      <p:bldP spid="29709" grpId="3"/>
      <p:bldP spid="29709" grpId="4"/>
      <p:bldP spid="29709" grpId="5"/>
      <p:bldP spid="29710" grpId="0"/>
      <p:bldP spid="29710" grpId="1"/>
      <p:bldP spid="29712" grpId="0" animBg="1"/>
      <p:bldP spid="29712" grpId="1" animBg="1"/>
      <p:bldP spid="29712" grpId="2" animBg="1"/>
      <p:bldP spid="29713" grpId="0" animBg="1"/>
      <p:bldP spid="29713" grpId="1" animBg="1"/>
      <p:bldP spid="29713" grpId="2" animBg="1"/>
      <p:bldP spid="29714" grpId="0" animBg="1"/>
      <p:bldP spid="29714" grpId="1" animBg="1"/>
      <p:bldP spid="29714" grpId="2" animBg="1"/>
      <p:bldP spid="29715" grpId="0"/>
      <p:bldP spid="29715" grpId="1"/>
      <p:bldP spid="29718" grpId="0"/>
      <p:bldP spid="29718" grpId="1"/>
      <p:bldP spid="297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Text Box 3"/>
          <p:cNvSpPr txBox="1">
            <a:spLocks noChangeArrowheads="1"/>
          </p:cNvSpPr>
          <p:nvPr/>
        </p:nvSpPr>
        <p:spPr bwMode="auto">
          <a:xfrm>
            <a:off x="2051050" y="5930900"/>
            <a:ext cx="688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Монастырское озеро – озеро-старица реки Кемь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(левый приток Енисея)</a:t>
            </a:r>
          </a:p>
        </p:txBody>
      </p:sp>
      <p:pic>
        <p:nvPicPr>
          <p:cNvPr id="9219" name="Picture 3" descr="D:\Top secret\Фотографии\Озёра из Интернета\Монастырск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5231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Text Box 3"/>
          <p:cNvSpPr txBox="1">
            <a:spLocks noChangeArrowheads="1"/>
          </p:cNvSpPr>
          <p:nvPr/>
        </p:nvSpPr>
        <p:spPr bwMode="auto">
          <a:xfrm>
            <a:off x="2039938" y="260350"/>
            <a:ext cx="5070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Если из озера вытекает река,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значит оно называется «сточным».</a:t>
            </a:r>
          </a:p>
        </p:txBody>
      </p:sp>
      <p:pic>
        <p:nvPicPr>
          <p:cNvPr id="35844" name="Picture 4" descr="Ладога и Оне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5290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Великие Американские оз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076700"/>
            <a:ext cx="446563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119563" y="1720850"/>
            <a:ext cx="343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Ладожское и Онежское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3850" y="6092825"/>
            <a:ext cx="411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Великие Американские озёра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12925" y="2492375"/>
            <a:ext cx="5681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Тектонические озёра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расположены в грабенах или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прогибах земной коры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3863" y="836613"/>
            <a:ext cx="845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Происхождение озёрных котловин бывает разным.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Ладог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260350"/>
            <a:ext cx="4176712" cy="3133725"/>
          </a:xfrm>
        </p:spPr>
      </p:pic>
      <p:sp>
        <p:nvSpPr>
          <p:cNvPr id="452610" name="Text Box 8"/>
          <p:cNvSpPr txBox="1">
            <a:spLocks noChangeArrowheads="1"/>
          </p:cNvSpPr>
          <p:nvPr/>
        </p:nvSpPr>
        <p:spPr bwMode="auto">
          <a:xfrm>
            <a:off x="5076825" y="692150"/>
            <a:ext cx="249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Ладожское озеро</a:t>
            </a:r>
          </a:p>
        </p:txBody>
      </p:sp>
      <p:pic>
        <p:nvPicPr>
          <p:cNvPr id="8194" name="Picture 2" descr="D:\Top secret\Фотографии\Озёра из Интернета\Онежск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00438"/>
            <a:ext cx="46243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2" name="TextBox 2"/>
          <p:cNvSpPr txBox="1">
            <a:spLocks noChangeArrowheads="1"/>
          </p:cNvSpPr>
          <p:nvPr/>
        </p:nvSpPr>
        <p:spPr bwMode="auto">
          <a:xfrm>
            <a:off x="1763713" y="5937250"/>
            <a:ext cx="2371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Онежское 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73250" y="266700"/>
            <a:ext cx="549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Из бессточных озёр реки не вытекают</a:t>
            </a:r>
          </a:p>
        </p:txBody>
      </p:sp>
      <p:pic>
        <p:nvPicPr>
          <p:cNvPr id="37892" name="Picture 4" descr="Касп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052513"/>
            <a:ext cx="3038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Балх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941888"/>
            <a:ext cx="41402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Ч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557338"/>
            <a:ext cx="27368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Озеро Эй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084763"/>
            <a:ext cx="38893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9388" y="1341438"/>
            <a:ext cx="1763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Каспийское</a:t>
            </a:r>
          </a:p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 море-озеро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308850" y="4149725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Балхаш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164388" y="981075"/>
            <a:ext cx="74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Чад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3850" y="46529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Эйр-Норт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6" grpId="0"/>
      <p:bldP spid="37897" grpId="0"/>
      <p:bldP spid="37898" grpId="0"/>
      <p:bldP spid="378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TextBox 3"/>
          <p:cNvSpPr txBox="1">
            <a:spLocks noChangeArrowheads="1"/>
          </p:cNvSpPr>
          <p:nvPr/>
        </p:nvSpPr>
        <p:spPr bwMode="auto">
          <a:xfrm>
            <a:off x="5292725" y="749300"/>
            <a:ext cx="1281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Балхаш</a:t>
            </a:r>
          </a:p>
        </p:txBody>
      </p:sp>
      <p:sp>
        <p:nvSpPr>
          <p:cNvPr id="454658" name="TextBox 4"/>
          <p:cNvSpPr txBox="1">
            <a:spLocks noChangeArrowheads="1"/>
          </p:cNvSpPr>
          <p:nvPr/>
        </p:nvSpPr>
        <p:spPr bwMode="auto">
          <a:xfrm>
            <a:off x="1547813" y="5445125"/>
            <a:ext cx="719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Чад</a:t>
            </a:r>
          </a:p>
        </p:txBody>
      </p:sp>
      <p:pic>
        <p:nvPicPr>
          <p:cNvPr id="7171" name="Picture 3" descr="D:\Top secret\Фотографии\Озёра из Интернета\Балха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15888"/>
            <a:ext cx="469741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Top secret\Фотографии\Озёра из Интернета\Чад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830638"/>
            <a:ext cx="65262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Text Box 4"/>
          <p:cNvSpPr txBox="1">
            <a:spLocks noChangeArrowheads="1"/>
          </p:cNvSpPr>
          <p:nvPr/>
        </p:nvSpPr>
        <p:spPr bwMode="auto">
          <a:xfrm>
            <a:off x="631825" y="1123950"/>
            <a:ext cx="8274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А ещё озёра бывают пресными и солёными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95513" y="3141663"/>
            <a:ext cx="546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Какие пресные озёра вы знаете?</a:t>
            </a:r>
          </a:p>
        </p:txBody>
      </p:sp>
      <p:sp>
        <p:nvSpPr>
          <p:cNvPr id="455683" name="Text Box 7"/>
          <p:cNvSpPr txBox="1">
            <a:spLocks noChangeArrowheads="1"/>
          </p:cNvSpPr>
          <p:nvPr/>
        </p:nvSpPr>
        <p:spPr bwMode="auto">
          <a:xfrm>
            <a:off x="447675" y="258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Лад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9941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Оне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84538"/>
            <a:ext cx="31654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7" name="Text Box 6"/>
          <p:cNvSpPr txBox="1">
            <a:spLocks noChangeArrowheads="1"/>
          </p:cNvSpPr>
          <p:nvPr/>
        </p:nvSpPr>
        <p:spPr bwMode="auto">
          <a:xfrm>
            <a:off x="5148263" y="765175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Ладожское озеро</a:t>
            </a:r>
          </a:p>
        </p:txBody>
      </p:sp>
      <p:sp>
        <p:nvSpPr>
          <p:cNvPr id="456708" name="Text Box 7"/>
          <p:cNvSpPr txBox="1">
            <a:spLocks noChangeArrowheads="1"/>
          </p:cNvSpPr>
          <p:nvPr/>
        </p:nvSpPr>
        <p:spPr bwMode="auto">
          <a:xfrm>
            <a:off x="2627313" y="4941888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Онежское 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Text Box 4"/>
          <p:cNvSpPr txBox="1">
            <a:spLocks noChangeArrowheads="1"/>
          </p:cNvSpPr>
          <p:nvPr/>
        </p:nvSpPr>
        <p:spPr bwMode="auto">
          <a:xfrm>
            <a:off x="1619250" y="260350"/>
            <a:ext cx="593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Назовите самое знаменитое солёное озеро</a:t>
            </a:r>
          </a:p>
        </p:txBody>
      </p:sp>
      <p:pic>
        <p:nvPicPr>
          <p:cNvPr id="54277" name="Picture 5" descr="Мёртвое морею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412875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211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Мёртвое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Мёртвое м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52513"/>
            <a:ext cx="36576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Мёртвое море в Иорда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3632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55" name="Text Box 4"/>
          <p:cNvSpPr txBox="1">
            <a:spLocks noChangeArrowheads="1"/>
          </p:cNvSpPr>
          <p:nvPr/>
        </p:nvSpPr>
        <p:spPr bwMode="auto">
          <a:xfrm>
            <a:off x="3348038" y="188913"/>
            <a:ext cx="211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Мёртвое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Мёртвое мор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81075"/>
            <a:ext cx="4537075" cy="3403600"/>
          </a:xfrm>
        </p:spPr>
      </p:pic>
      <p:pic>
        <p:nvPicPr>
          <p:cNvPr id="57347" name="Picture 3" descr="Мёртвое мор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35525" y="3573463"/>
            <a:ext cx="4308475" cy="3070225"/>
          </a:xfrm>
        </p:spPr>
      </p:pic>
      <p:sp>
        <p:nvSpPr>
          <p:cNvPr id="459779" name="Text Box 4"/>
          <p:cNvSpPr txBox="1">
            <a:spLocks noChangeArrowheads="1"/>
          </p:cNvSpPr>
          <p:nvPr/>
        </p:nvSpPr>
        <p:spPr bwMode="auto">
          <a:xfrm>
            <a:off x="3348038" y="260350"/>
            <a:ext cx="211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Мёртвое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782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00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9750" y="836613"/>
            <a:ext cx="3743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Грабен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(нем. </a:t>
            </a:r>
            <a:r>
              <a:rPr lang="de-DE" sz="2000" b="1">
                <a:solidFill>
                  <a:srgbClr val="000000"/>
                </a:solidFill>
                <a:latin typeface="Times New Roman" pitchFamily="18" charset="0"/>
              </a:rPr>
              <a:t>Graben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ров) –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участок земной коры,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обычно вытянутый,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ограниченный круто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наклонными разрывами и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опущенный относительно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прилегающих участков.</a:t>
            </a:r>
          </a:p>
        </p:txBody>
      </p:sp>
      <p:pic>
        <p:nvPicPr>
          <p:cNvPr id="12299" name="Picture 11" descr="Граб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863" y="2576513"/>
            <a:ext cx="4211637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4"/>
          <p:cNvSpPr>
            <a:spLocks noChangeArrowheads="1"/>
          </p:cNvSpPr>
          <p:nvPr/>
        </p:nvSpPr>
        <p:spPr bwMode="auto">
          <a:xfrm>
            <a:off x="684213" y="406400"/>
            <a:ext cx="7472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 грабене расположено самое глубокое озеро в мире.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47813" y="321310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Байкал</a:t>
            </a:r>
          </a:p>
        </p:txBody>
      </p:sp>
      <p:pic>
        <p:nvPicPr>
          <p:cNvPr id="40966" name="Picture 6" descr="Карта Байк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41438"/>
            <a:ext cx="39354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Rotation of S1010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8" y="1989138"/>
            <a:ext cx="372268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S101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49688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67" name="Text Box 7"/>
          <p:cNvSpPr txBox="1">
            <a:spLocks noChangeArrowheads="1"/>
          </p:cNvSpPr>
          <p:nvPr/>
        </p:nvSpPr>
        <p:spPr bwMode="auto">
          <a:xfrm>
            <a:off x="3851275" y="333375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op secret\Фотоальбом\Байкал осень 2004\Rotation of S101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2052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Top secret\Фотоальбом\Байкал осень 2004\Rotation of S1010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421188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1" name="TextBox 1"/>
          <p:cNvSpPr txBox="1">
            <a:spLocks noChangeArrowheads="1"/>
          </p:cNvSpPr>
          <p:nvPr/>
        </p:nvSpPr>
        <p:spPr bwMode="auto">
          <a:xfrm>
            <a:off x="1770063" y="6038850"/>
            <a:ext cx="1223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ext Box 4"/>
          <p:cNvSpPr txBox="1">
            <a:spLocks noChangeArrowheads="1"/>
          </p:cNvSpPr>
          <p:nvPr/>
        </p:nvSpPr>
        <p:spPr bwMode="auto">
          <a:xfrm>
            <a:off x="123825" y="241300"/>
            <a:ext cx="425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Озёра Танганьика и Ньяса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в Африке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тоже расположены в грабене</a:t>
            </a:r>
          </a:p>
        </p:txBody>
      </p:sp>
      <p:pic>
        <p:nvPicPr>
          <p:cNvPr id="13317" name="Picture 5" descr="Танганьика и Нья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431006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op secret\Фотографии\Озёра из Интернета\Тангаеь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5057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38" name="TextBox 2"/>
          <p:cNvSpPr txBox="1">
            <a:spLocks noChangeArrowheads="1"/>
          </p:cNvSpPr>
          <p:nvPr/>
        </p:nvSpPr>
        <p:spPr bwMode="auto">
          <a:xfrm>
            <a:off x="6516688" y="5892800"/>
            <a:ext cx="1852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Танганьика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299</Words>
  <Application>Microsoft Office PowerPoint</Application>
  <PresentationFormat>On-screen Show (4:3)</PresentationFormat>
  <Paragraphs>112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393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5" baseType="lpstr">
      <vt:lpstr>Calibri</vt:lpstr>
      <vt:lpstr>Arial</vt:lpstr>
      <vt:lpstr>Times New Roman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27_Оформление по умолчанию</vt:lpstr>
      <vt:lpstr>28_Оформление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11_Оформление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12_Оформление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13_Оформление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16_Оформление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17_Оформление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18_Оформление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19_Оформление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28_Оформление по умолчанию</vt:lpstr>
      <vt:lpstr>AutoCAD Drawing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Саня</dc:creator>
  <cp:lastModifiedBy>sergey.suharev</cp:lastModifiedBy>
  <cp:revision>22</cp:revision>
  <dcterms:created xsi:type="dcterms:W3CDTF">2011-11-05T12:29:21Z</dcterms:created>
  <dcterms:modified xsi:type="dcterms:W3CDTF">2012-01-21T13:35:35Z</dcterms:modified>
</cp:coreProperties>
</file>