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sldIdLst>
    <p:sldId id="260" r:id="rId2"/>
    <p:sldId id="262" r:id="rId3"/>
    <p:sldId id="263" r:id="rId4"/>
    <p:sldId id="256" r:id="rId5"/>
    <p:sldId id="257" r:id="rId6"/>
    <p:sldId id="259" r:id="rId7"/>
    <p:sldId id="261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44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8C3605-5674-4950-AD02-E578E903131F}" type="datetimeFigureOut">
              <a:rPr lang="ru-RU" smtClean="0"/>
              <a:pPr/>
              <a:t>07.01.2012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28E5B0-D66C-4B1B-B863-3DC2DD2D13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8C3605-5674-4950-AD02-E578E903131F}" type="datetimeFigureOut">
              <a:rPr lang="ru-RU" smtClean="0"/>
              <a:pPr/>
              <a:t>07.01.2012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28E5B0-D66C-4B1B-B863-3DC2DD2D13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8C3605-5674-4950-AD02-E578E903131F}" type="datetimeFigureOut">
              <a:rPr lang="ru-RU" smtClean="0"/>
              <a:pPr/>
              <a:t>07.01.2012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28E5B0-D66C-4B1B-B863-3DC2DD2D13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8C3605-5674-4950-AD02-E578E903131F}" type="datetimeFigureOut">
              <a:rPr lang="ru-RU" smtClean="0"/>
              <a:pPr/>
              <a:t>07.01.2012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28E5B0-D66C-4B1B-B863-3DC2DD2D13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8C3605-5674-4950-AD02-E578E903131F}" type="datetimeFigureOut">
              <a:rPr lang="ru-RU" smtClean="0"/>
              <a:pPr/>
              <a:t>07.01.2012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28E5B0-D66C-4B1B-B863-3DC2DD2D13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8C3605-5674-4950-AD02-E578E903131F}" type="datetimeFigureOut">
              <a:rPr lang="ru-RU" smtClean="0"/>
              <a:pPr/>
              <a:t>07.01.2012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28E5B0-D66C-4B1B-B863-3DC2DD2D13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8C3605-5674-4950-AD02-E578E903131F}" type="datetimeFigureOut">
              <a:rPr lang="ru-RU" smtClean="0"/>
              <a:pPr/>
              <a:t>07.01.2012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28E5B0-D66C-4B1B-B863-3DC2DD2D13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8C3605-5674-4950-AD02-E578E903131F}" type="datetimeFigureOut">
              <a:rPr lang="ru-RU" smtClean="0"/>
              <a:pPr/>
              <a:t>07.01.2012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28E5B0-D66C-4B1B-B863-3DC2DD2D13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8C3605-5674-4950-AD02-E578E903131F}" type="datetimeFigureOut">
              <a:rPr lang="ru-RU" smtClean="0"/>
              <a:pPr/>
              <a:t>07.01.2012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28E5B0-D66C-4B1B-B863-3DC2DD2D13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8C3605-5674-4950-AD02-E578E903131F}" type="datetimeFigureOut">
              <a:rPr lang="ru-RU" smtClean="0"/>
              <a:pPr/>
              <a:t>07.01.2012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28E5B0-D66C-4B1B-B863-3DC2DD2D13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8C3605-5674-4950-AD02-E578E903131F}" type="datetimeFigureOut">
              <a:rPr lang="ru-RU" smtClean="0"/>
              <a:pPr/>
              <a:t>07.01.2012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28E5B0-D66C-4B1B-B863-3DC2DD2D13E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0F8C3605-5674-4950-AD02-E578E903131F}" type="datetimeFigureOut">
              <a:rPr lang="ru-RU" smtClean="0"/>
              <a:pPr/>
              <a:t>07.01.2012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8528E5B0-D66C-4B1B-B863-3DC2DD2D13E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1.wav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1857364"/>
            <a:ext cx="7772400" cy="1828800"/>
          </a:xfrm>
        </p:spPr>
        <p:txBody>
          <a:bodyPr>
            <a:noAutofit/>
          </a:bodyPr>
          <a:lstStyle/>
          <a:p>
            <a:r>
              <a:rPr lang="ru-RU" sz="7200" dirty="0" smtClean="0"/>
              <a:t>Звуки</a:t>
            </a:r>
            <a:r>
              <a:rPr lang="en-US" sz="7200" dirty="0" smtClean="0"/>
              <a:t> [</a:t>
            </a:r>
            <a:r>
              <a:rPr lang="ru-RU" sz="7200" dirty="0" smtClean="0"/>
              <a:t>в</a:t>
            </a:r>
            <a:r>
              <a:rPr lang="en-US" sz="7200" dirty="0" smtClean="0"/>
              <a:t>]</a:t>
            </a:r>
            <a:r>
              <a:rPr lang="ru-RU" sz="7200" dirty="0" smtClean="0"/>
              <a:t>,</a:t>
            </a:r>
            <a:r>
              <a:rPr lang="en-US" sz="7200" dirty="0" smtClean="0"/>
              <a:t>[</a:t>
            </a:r>
            <a:r>
              <a:rPr lang="ru-RU" sz="7200" dirty="0" smtClean="0"/>
              <a:t>в</a:t>
            </a:r>
            <a:r>
              <a:rPr lang="en-US" sz="7200" dirty="0" smtClean="0"/>
              <a:t>’]</a:t>
            </a:r>
            <a:r>
              <a:rPr lang="ru-RU" sz="7200" dirty="0" smtClean="0"/>
              <a:t>,</a:t>
            </a:r>
            <a:br>
              <a:rPr lang="ru-RU" sz="7200" dirty="0" smtClean="0"/>
            </a:br>
            <a:r>
              <a:rPr lang="ru-RU" sz="7200" dirty="0" smtClean="0"/>
              <a:t>буква </a:t>
            </a:r>
            <a:r>
              <a:rPr lang="ru-RU" sz="7200" dirty="0" err="1" smtClean="0"/>
              <a:t>В,в</a:t>
            </a:r>
            <a:endParaRPr lang="ru-RU" sz="7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r>
              <a:rPr lang="ru-RU" sz="7200" dirty="0" smtClean="0"/>
              <a:t>А  О  У  Р  И  Ы</a:t>
            </a:r>
            <a:endParaRPr lang="ru-RU" sz="7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r>
              <a:rPr lang="ru-RU" sz="9600" dirty="0" smtClean="0"/>
              <a:t>Век живи, век учись</a:t>
            </a:r>
            <a:endParaRPr lang="ru-RU" sz="9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C:\Documents and Settings\Admin.MICROSOF-8A5B5D\Рабочий стол\СОНЯ\фото и картинки\картинки\КАРТИНКИ.2\AN00790_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85918" y="500042"/>
            <a:ext cx="6357982" cy="5857916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3326306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im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357166"/>
            <a:ext cx="8429684" cy="6184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rgbClr val="66FF66"/>
            </a:gs>
            <a:gs pos="100000">
              <a:srgbClr val="009900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2" name="Rectangle 20"/>
          <p:cNvSpPr>
            <a:spLocks noChangeArrowheads="1"/>
          </p:cNvSpPr>
          <p:nvPr/>
        </p:nvSpPr>
        <p:spPr bwMode="auto">
          <a:xfrm>
            <a:off x="0" y="0"/>
            <a:ext cx="1258888" cy="685800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3093" name="Rectangle 21"/>
          <p:cNvSpPr>
            <a:spLocks noChangeArrowheads="1"/>
          </p:cNvSpPr>
          <p:nvPr/>
        </p:nvSpPr>
        <p:spPr bwMode="auto">
          <a:xfrm>
            <a:off x="1258888" y="0"/>
            <a:ext cx="1225550" cy="6858000"/>
          </a:xfrm>
          <a:prstGeom prst="rect">
            <a:avLst/>
          </a:prstGeom>
          <a:solidFill>
            <a:srgbClr val="009900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3094" name="Rectangle 22"/>
          <p:cNvSpPr>
            <a:spLocks noChangeArrowheads="1"/>
          </p:cNvSpPr>
          <p:nvPr/>
        </p:nvSpPr>
        <p:spPr bwMode="auto">
          <a:xfrm>
            <a:off x="2484438" y="0"/>
            <a:ext cx="1439862" cy="685800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3095" name="Rectangle 23"/>
          <p:cNvSpPr>
            <a:spLocks noChangeArrowheads="1"/>
          </p:cNvSpPr>
          <p:nvPr/>
        </p:nvSpPr>
        <p:spPr bwMode="auto">
          <a:xfrm>
            <a:off x="3851275" y="0"/>
            <a:ext cx="1296988" cy="6858000"/>
          </a:xfrm>
          <a:prstGeom prst="rect">
            <a:avLst/>
          </a:prstGeom>
          <a:solidFill>
            <a:srgbClr val="009900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3096" name="Rectangle 24"/>
          <p:cNvSpPr>
            <a:spLocks noChangeArrowheads="1"/>
          </p:cNvSpPr>
          <p:nvPr/>
        </p:nvSpPr>
        <p:spPr bwMode="auto">
          <a:xfrm>
            <a:off x="5148263" y="0"/>
            <a:ext cx="1368425" cy="685800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3097" name="Rectangle 25"/>
          <p:cNvSpPr>
            <a:spLocks noChangeArrowheads="1"/>
          </p:cNvSpPr>
          <p:nvPr/>
        </p:nvSpPr>
        <p:spPr bwMode="auto">
          <a:xfrm>
            <a:off x="6516688" y="0"/>
            <a:ext cx="1295400" cy="6858000"/>
          </a:xfrm>
          <a:prstGeom prst="rect">
            <a:avLst/>
          </a:prstGeom>
          <a:solidFill>
            <a:srgbClr val="009900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3098" name="Rectangle 26"/>
          <p:cNvSpPr>
            <a:spLocks noChangeArrowheads="1"/>
          </p:cNvSpPr>
          <p:nvPr/>
        </p:nvSpPr>
        <p:spPr bwMode="auto">
          <a:xfrm>
            <a:off x="7775575" y="0"/>
            <a:ext cx="1368425" cy="685800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pic>
        <p:nvPicPr>
          <p:cNvPr id="3074" name="Picture 2" descr="Картинка 31 из 978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6000"/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549275"/>
            <a:ext cx="1101725" cy="11017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Картинка 31 из 978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6000"/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1725" y="404813"/>
            <a:ext cx="1101725" cy="11017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Картинка 31 из 978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6000"/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175" y="2781300"/>
            <a:ext cx="1101725" cy="11017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7" name="Picture 5" descr="Картинка 31 из 978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6000"/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5300663"/>
            <a:ext cx="1101725" cy="11017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Картинка 31 из 978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6000"/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750" y="5300663"/>
            <a:ext cx="1101725" cy="11017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9" name="Picture 7" descr="Картинка 31 из 978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6000"/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175" y="404813"/>
            <a:ext cx="1101725" cy="11017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Картинка 31 из 978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6000"/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0200" y="5300663"/>
            <a:ext cx="1101725" cy="11017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1" name="Picture 9" descr="Картинка 31 из 978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6000"/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25" y="2781300"/>
            <a:ext cx="1101725" cy="11017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2" name="Picture 10" descr="Картинка 31 из 978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6000"/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813" y="2708275"/>
            <a:ext cx="1101725" cy="11017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99" name="Футб2833.wav">
            <a:hlinkClick r:id="" action="ppaction://media"/>
          </p:cNvPr>
          <p:cNvPicPr>
            <a:picLocks noRot="1" noChangeAspect="1" noChangeArrowheads="1"/>
          </p:cNvPicPr>
          <p:nvPr>
            <a:wavAudioFile r:embed="rId1" name="Футбол.wav"/>
          </p:nvPr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9200" y="65532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626989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309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2" presetID="2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7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32" presetID="35" presetClass="entr" presetSubtype="0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39" presetID="10" presetClass="entr" presetSubtype="0" repeatCount="2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13000"/>
                            </p:stCondLst>
                            <p:childTnLst>
                              <p:par>
                                <p:cTn id="43" presetID="10" presetClass="exit" presetSubtype="0" repeatCount="2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10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15000"/>
                            </p:stCondLst>
                            <p:childTnLst>
                              <p:par>
                                <p:cTn id="47" presetID="10" presetClass="entr" presetSubtype="0" repeatCount="2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17000"/>
                            </p:stCondLst>
                            <p:childTnLst>
                              <p:par>
                                <p:cTn id="51" presetID="10" presetClass="exit" presetSubtype="0" repeatCount="2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10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19000"/>
                            </p:stCondLst>
                            <p:childTnLst>
                              <p:par>
                                <p:cTn id="55" presetID="10" presetClass="entr" presetSubtype="0" repeatCount="2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21000"/>
                            </p:stCondLst>
                            <p:childTnLst>
                              <p:par>
                                <p:cTn id="59" presetID="10" presetClass="exit" presetSubtype="0" repeatCount="2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10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23000"/>
                            </p:stCondLst>
                            <p:childTnLst>
                              <p:par>
                                <p:cTn id="63" presetID="10" presetClass="entr" presetSubtype="0" repeatCount="2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25000"/>
                            </p:stCondLst>
                            <p:childTnLst>
                              <p:par>
                                <p:cTn id="67" presetID="10" presetClass="exit" presetSubtype="0" repeatCount="2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1000"/>
                                        <p:tgtEl>
                                          <p:spTgt spid="30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27000"/>
                            </p:stCondLst>
                            <p:childTnLst>
                              <p:par>
                                <p:cTn id="71" presetID="2" presetClass="exit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2" dur="1000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1000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 nodeType="afterGroup">
                            <p:stCondLst>
                              <p:cond delay="28000"/>
                            </p:stCondLst>
                            <p:childTnLst>
                              <p:par>
                                <p:cTn id="76" presetID="2" presetClass="exit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7" dur="1000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1000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 nodeType="afterGroup">
                            <p:stCondLst>
                              <p:cond delay="29000"/>
                            </p:stCondLst>
                            <p:childTnLst>
                              <p:par>
                                <p:cTn id="81" presetID="2" presetClass="exit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2" dur="1000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1000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 nodeType="afterGroup">
                            <p:stCondLst>
                              <p:cond delay="30000"/>
                            </p:stCondLst>
                            <p:childTnLst>
                              <p:par>
                                <p:cTn id="86" presetID="2" presetClass="exit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7" dur="1000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1000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 nodeType="afterGroup">
                            <p:stCondLst>
                              <p:cond delay="31000"/>
                            </p:stCondLst>
                            <p:childTnLst>
                              <p:par>
                                <p:cTn id="91" presetID="3" presetClass="path" presetSubtype="0" repeatCount="300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5712 -0.00208 L 0.01823 -0.34282 L 0.2941 -0.00208 L 0.01823 0.33935 L -0.25712 -0.00208 Z " pathEditMode="relative" rAng="0" ptsTypes="FFFFF">
                                      <p:cBhvr>
                                        <p:cTn id="92" dur="3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552" y="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93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099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260309" y="1741904"/>
            <a:ext cx="462338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rgbClr val="17365D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Спасибо за урок!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4" name="Рисунок 3" descr="Образец автобиографии директора школы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43240" y="2786058"/>
            <a:ext cx="4000529" cy="29765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</TotalTime>
  <Words>24</Words>
  <Application>Microsoft Office PowerPoint</Application>
  <PresentationFormat>On-screen Show (4:3)</PresentationFormat>
  <Paragraphs>13</Paragraphs>
  <Slides>7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Аспект</vt:lpstr>
      <vt:lpstr>Звуки [в],[в’], буква В,в</vt:lpstr>
      <vt:lpstr>Slide 2</vt:lpstr>
      <vt:lpstr>Slide 3</vt:lpstr>
      <vt:lpstr>Slide 4</vt:lpstr>
      <vt:lpstr>Slide 5</vt:lpstr>
      <vt:lpstr>Slide 6</vt:lpstr>
      <vt:lpstr>Slide 7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Virtual PC</cp:lastModifiedBy>
  <cp:revision>11</cp:revision>
  <dcterms:created xsi:type="dcterms:W3CDTF">2011-10-22T16:52:23Z</dcterms:created>
  <dcterms:modified xsi:type="dcterms:W3CDTF">2012-01-07T18:36:07Z</dcterms:modified>
</cp:coreProperties>
</file>