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3" r:id="rId6"/>
    <p:sldId id="267" r:id="rId7"/>
    <p:sldId id="275" r:id="rId8"/>
    <p:sldId id="276" r:id="rId9"/>
    <p:sldId id="265" r:id="rId10"/>
    <p:sldId id="259" r:id="rId11"/>
    <p:sldId id="261" r:id="rId12"/>
    <p:sldId id="262" r:id="rId13"/>
    <p:sldId id="264" r:id="rId14"/>
    <p:sldId id="278" r:id="rId15"/>
    <p:sldId id="277" r:id="rId16"/>
    <p:sldId id="280" r:id="rId17"/>
    <p:sldId id="279" r:id="rId18"/>
    <p:sldId id="266" r:id="rId19"/>
    <p:sldId id="271" r:id="rId20"/>
    <p:sldId id="274" r:id="rId21"/>
    <p:sldId id="269" r:id="rId22"/>
    <p:sldId id="273" r:id="rId23"/>
    <p:sldId id="270" r:id="rId24"/>
    <p:sldId id="272" r:id="rId25"/>
    <p:sldId id="283" r:id="rId26"/>
    <p:sldId id="284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ter дима" initials="m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7"/>
    <p:penClr>
      <a:srgbClr val="003366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10"/>
    <a:srgbClr val="000000"/>
    <a:srgbClr val="000510"/>
    <a:srgbClr val="010C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9" d="100"/>
          <a:sy n="99" d="100"/>
        </p:scale>
        <p:origin x="-32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81684-B44D-45EA-A5B9-21CBCDED7ABD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BB33AE-CEEE-4A46-AA5E-700B36423344}">
      <dgm:prSet phldrT="[Текст]"/>
      <dgm:spPr/>
      <dgm:t>
        <a:bodyPr/>
        <a:lstStyle/>
        <a:p>
          <a:r>
            <a:rPr lang="ru-RU" dirty="0" smtClean="0"/>
            <a:t>классицизм</a:t>
          </a:r>
          <a:endParaRPr lang="ru-RU" dirty="0"/>
        </a:p>
      </dgm:t>
    </dgm:pt>
    <dgm:pt modelId="{E1491460-21AA-4FF4-BC7A-901FDAC67903}" type="parTrans" cxnId="{BDF07B93-E6DC-4D5F-A9F5-73AE4A772906}">
      <dgm:prSet/>
      <dgm:spPr/>
      <dgm:t>
        <a:bodyPr/>
        <a:lstStyle/>
        <a:p>
          <a:endParaRPr lang="ru-RU"/>
        </a:p>
      </dgm:t>
    </dgm:pt>
    <dgm:pt modelId="{3FDEEC47-52F7-4BA1-8D07-A94BD7DD0B29}" type="sibTrans" cxnId="{BDF07B93-E6DC-4D5F-A9F5-73AE4A772906}">
      <dgm:prSet/>
      <dgm:spPr/>
      <dgm:t>
        <a:bodyPr/>
        <a:lstStyle/>
        <a:p>
          <a:endParaRPr lang="ru-RU"/>
        </a:p>
      </dgm:t>
    </dgm:pt>
    <dgm:pt modelId="{FBB63671-C5C4-46D5-A4BF-FB0D87E9524C}">
      <dgm:prSet phldrT="[Текст]"/>
      <dgm:spPr/>
      <dgm:t>
        <a:bodyPr/>
        <a:lstStyle/>
        <a:p>
          <a:r>
            <a:rPr lang="ru-RU" dirty="0" smtClean="0"/>
            <a:t>Ясные гармонии</a:t>
          </a:r>
          <a:endParaRPr lang="ru-RU" dirty="0"/>
        </a:p>
      </dgm:t>
    </dgm:pt>
    <dgm:pt modelId="{8B7D1275-BAB3-48A7-8A06-D09060569AC4}" type="parTrans" cxnId="{B958DB12-84BD-482F-90F3-5E58A4E47E2F}">
      <dgm:prSet/>
      <dgm:spPr/>
      <dgm:t>
        <a:bodyPr/>
        <a:lstStyle/>
        <a:p>
          <a:endParaRPr lang="ru-RU"/>
        </a:p>
      </dgm:t>
    </dgm:pt>
    <dgm:pt modelId="{A0D93F18-DEF3-4EC6-BD37-F70206655441}" type="sibTrans" cxnId="{B958DB12-84BD-482F-90F3-5E58A4E47E2F}">
      <dgm:prSet/>
      <dgm:spPr/>
      <dgm:t>
        <a:bodyPr/>
        <a:lstStyle/>
        <a:p>
          <a:endParaRPr lang="ru-RU"/>
        </a:p>
      </dgm:t>
    </dgm:pt>
    <dgm:pt modelId="{AFD156A6-9FD4-4D89-AC8A-70FA9F63A0D0}">
      <dgm:prSet phldrT="[Текст]"/>
      <dgm:spPr/>
      <dgm:t>
        <a:bodyPr/>
        <a:lstStyle/>
        <a:p>
          <a:r>
            <a:rPr lang="ru-RU" dirty="0" smtClean="0"/>
            <a:t>Строгие формы</a:t>
          </a:r>
          <a:endParaRPr lang="ru-RU" dirty="0"/>
        </a:p>
      </dgm:t>
    </dgm:pt>
    <dgm:pt modelId="{425D6419-AD2D-421C-A44F-D1E5EC4120CB}" type="parTrans" cxnId="{48373D87-96AB-49E6-B7C9-DBA35E9D134A}">
      <dgm:prSet/>
      <dgm:spPr/>
      <dgm:t>
        <a:bodyPr/>
        <a:lstStyle/>
        <a:p>
          <a:endParaRPr lang="ru-RU"/>
        </a:p>
      </dgm:t>
    </dgm:pt>
    <dgm:pt modelId="{B39BD5CC-BA75-4DE6-9D10-B5DB4195D057}" type="sibTrans" cxnId="{48373D87-96AB-49E6-B7C9-DBA35E9D134A}">
      <dgm:prSet/>
      <dgm:spPr/>
      <dgm:t>
        <a:bodyPr/>
        <a:lstStyle/>
        <a:p>
          <a:endParaRPr lang="ru-RU"/>
        </a:p>
      </dgm:t>
    </dgm:pt>
    <dgm:pt modelId="{37063CED-DDE2-4BC5-BE19-0A5238AA8441}">
      <dgm:prSet phldrT="[Текст]"/>
      <dgm:spPr/>
      <dgm:t>
        <a:bodyPr/>
        <a:lstStyle/>
        <a:p>
          <a:r>
            <a:rPr lang="ru-RU" dirty="0" smtClean="0"/>
            <a:t> Уравновешенные чувства.</a:t>
          </a:r>
          <a:endParaRPr lang="ru-RU" dirty="0"/>
        </a:p>
      </dgm:t>
    </dgm:pt>
    <dgm:pt modelId="{625BC6A9-38B0-4607-91F2-BDBBA0ECD557}" type="parTrans" cxnId="{A77F4A30-86C2-46CE-87CE-2D67661D777E}">
      <dgm:prSet/>
      <dgm:spPr/>
      <dgm:t>
        <a:bodyPr/>
        <a:lstStyle/>
        <a:p>
          <a:endParaRPr lang="ru-RU"/>
        </a:p>
      </dgm:t>
    </dgm:pt>
    <dgm:pt modelId="{43D22B46-EBCF-4C5A-9755-6DB9279256A2}" type="sibTrans" cxnId="{A77F4A30-86C2-46CE-87CE-2D67661D777E}">
      <dgm:prSet/>
      <dgm:spPr/>
      <dgm:t>
        <a:bodyPr/>
        <a:lstStyle/>
        <a:p>
          <a:endParaRPr lang="ru-RU"/>
        </a:p>
      </dgm:t>
    </dgm:pt>
    <dgm:pt modelId="{1A9CD88D-78CF-4570-9360-3F14D69A9E16}" type="pres">
      <dgm:prSet presAssocID="{9CA81684-B44D-45EA-A5B9-21CBCDED7A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44FD3F-0A89-4DFC-9997-AB8A69DD3F10}" type="pres">
      <dgm:prSet presAssocID="{9BBB33AE-CEEE-4A46-AA5E-700B36423344}" presName="hierRoot1" presStyleCnt="0">
        <dgm:presLayoutVars>
          <dgm:hierBranch val="init"/>
        </dgm:presLayoutVars>
      </dgm:prSet>
      <dgm:spPr/>
    </dgm:pt>
    <dgm:pt modelId="{7925A48A-266E-4611-90CF-E61A34EA20B1}" type="pres">
      <dgm:prSet presAssocID="{9BBB33AE-CEEE-4A46-AA5E-700B36423344}" presName="rootComposite1" presStyleCnt="0"/>
      <dgm:spPr/>
    </dgm:pt>
    <dgm:pt modelId="{6A87D004-FFDF-461A-B132-CEFBB4A4559F}" type="pres">
      <dgm:prSet presAssocID="{9BBB33AE-CEEE-4A46-AA5E-700B36423344}" presName="rootText1" presStyleLbl="node0" presStyleIdx="0" presStyleCnt="1" custLinFactNeighborX="1516" custLinFactNeighborY="40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35BCE6-24EB-4EF8-9AD5-7F7974E1D876}" type="pres">
      <dgm:prSet presAssocID="{9BBB33AE-CEEE-4A46-AA5E-700B3642334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5F8F111-EBA1-402D-B04B-4783013989E4}" type="pres">
      <dgm:prSet presAssocID="{9BBB33AE-CEEE-4A46-AA5E-700B36423344}" presName="hierChild2" presStyleCnt="0"/>
      <dgm:spPr/>
    </dgm:pt>
    <dgm:pt modelId="{B227967B-7CC6-4EA6-A7A4-69B17BC3EB83}" type="pres">
      <dgm:prSet presAssocID="{8B7D1275-BAB3-48A7-8A06-D09060569AC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09DC2ED-AFA0-42AF-B9F5-8079A9679086}" type="pres">
      <dgm:prSet presAssocID="{FBB63671-C5C4-46D5-A4BF-FB0D87E9524C}" presName="hierRoot2" presStyleCnt="0">
        <dgm:presLayoutVars>
          <dgm:hierBranch val="init"/>
        </dgm:presLayoutVars>
      </dgm:prSet>
      <dgm:spPr/>
    </dgm:pt>
    <dgm:pt modelId="{D1B3DB55-DAA2-4393-9428-ADB0297F9B45}" type="pres">
      <dgm:prSet presAssocID="{FBB63671-C5C4-46D5-A4BF-FB0D87E9524C}" presName="rootComposite" presStyleCnt="0"/>
      <dgm:spPr/>
    </dgm:pt>
    <dgm:pt modelId="{D3734B08-9C51-4E7B-BB29-AE0DDBE6C5ED}" type="pres">
      <dgm:prSet presAssocID="{FBB63671-C5C4-46D5-A4BF-FB0D87E9524C}" presName="rootText" presStyleLbl="node2" presStyleIdx="0" presStyleCnt="3" custLinFactNeighborX="1305" custLinFactNeighborY="35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675534-C477-461E-96B4-209C9F83F1BB}" type="pres">
      <dgm:prSet presAssocID="{FBB63671-C5C4-46D5-A4BF-FB0D87E9524C}" presName="rootConnector" presStyleLbl="node2" presStyleIdx="0" presStyleCnt="3"/>
      <dgm:spPr/>
      <dgm:t>
        <a:bodyPr/>
        <a:lstStyle/>
        <a:p>
          <a:endParaRPr lang="ru-RU"/>
        </a:p>
      </dgm:t>
    </dgm:pt>
    <dgm:pt modelId="{4BC8682C-65C3-41E4-B67E-5385F1D794E1}" type="pres">
      <dgm:prSet presAssocID="{FBB63671-C5C4-46D5-A4BF-FB0D87E9524C}" presName="hierChild4" presStyleCnt="0"/>
      <dgm:spPr/>
    </dgm:pt>
    <dgm:pt modelId="{0BB72266-8029-4E2A-AF17-7DECF4314027}" type="pres">
      <dgm:prSet presAssocID="{FBB63671-C5C4-46D5-A4BF-FB0D87E9524C}" presName="hierChild5" presStyleCnt="0"/>
      <dgm:spPr/>
    </dgm:pt>
    <dgm:pt modelId="{4059256E-B711-4761-B5C5-4C33F66B9515}" type="pres">
      <dgm:prSet presAssocID="{425D6419-AD2D-421C-A44F-D1E5EC4120C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3C21E3C-A175-40AD-A1AD-AAF75F9051A3}" type="pres">
      <dgm:prSet presAssocID="{AFD156A6-9FD4-4D89-AC8A-70FA9F63A0D0}" presName="hierRoot2" presStyleCnt="0">
        <dgm:presLayoutVars>
          <dgm:hierBranch val="init"/>
        </dgm:presLayoutVars>
      </dgm:prSet>
      <dgm:spPr/>
    </dgm:pt>
    <dgm:pt modelId="{751FBA88-A299-4A05-85A4-353EAFC4F6EF}" type="pres">
      <dgm:prSet presAssocID="{AFD156A6-9FD4-4D89-AC8A-70FA9F63A0D0}" presName="rootComposite" presStyleCnt="0"/>
      <dgm:spPr/>
    </dgm:pt>
    <dgm:pt modelId="{ED0DAE44-340A-44B4-9CA0-A524D6AB1E0F}" type="pres">
      <dgm:prSet presAssocID="{AFD156A6-9FD4-4D89-AC8A-70FA9F63A0D0}" presName="rootText" presStyleLbl="node2" presStyleIdx="1" presStyleCnt="3" custLinFactNeighborX="1516" custLinFactNeighborY="75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8490BE-E64E-4663-81FB-2497C4230F2F}" type="pres">
      <dgm:prSet presAssocID="{AFD156A6-9FD4-4D89-AC8A-70FA9F63A0D0}" presName="rootConnector" presStyleLbl="node2" presStyleIdx="1" presStyleCnt="3"/>
      <dgm:spPr/>
      <dgm:t>
        <a:bodyPr/>
        <a:lstStyle/>
        <a:p>
          <a:endParaRPr lang="ru-RU"/>
        </a:p>
      </dgm:t>
    </dgm:pt>
    <dgm:pt modelId="{33A03DE2-87E0-4A09-9B90-E1E901B6BA1D}" type="pres">
      <dgm:prSet presAssocID="{AFD156A6-9FD4-4D89-AC8A-70FA9F63A0D0}" presName="hierChild4" presStyleCnt="0"/>
      <dgm:spPr/>
    </dgm:pt>
    <dgm:pt modelId="{657C7B4F-7474-4D80-BECF-1180800FD27D}" type="pres">
      <dgm:prSet presAssocID="{AFD156A6-9FD4-4D89-AC8A-70FA9F63A0D0}" presName="hierChild5" presStyleCnt="0"/>
      <dgm:spPr/>
    </dgm:pt>
    <dgm:pt modelId="{3468269F-F78E-455F-A34B-F3954740C987}" type="pres">
      <dgm:prSet presAssocID="{625BC6A9-38B0-4607-91F2-BDBBA0ECD55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3C3C336-A1D1-4253-B7EB-419C37CB98F2}" type="pres">
      <dgm:prSet presAssocID="{37063CED-DDE2-4BC5-BE19-0A5238AA8441}" presName="hierRoot2" presStyleCnt="0">
        <dgm:presLayoutVars>
          <dgm:hierBranch val="init"/>
        </dgm:presLayoutVars>
      </dgm:prSet>
      <dgm:spPr/>
    </dgm:pt>
    <dgm:pt modelId="{25C5AFAC-D52E-4032-A531-6B61F996A88D}" type="pres">
      <dgm:prSet presAssocID="{37063CED-DDE2-4BC5-BE19-0A5238AA8441}" presName="rootComposite" presStyleCnt="0"/>
      <dgm:spPr/>
    </dgm:pt>
    <dgm:pt modelId="{4F70965D-D94A-464B-A624-271C525E8B21}" type="pres">
      <dgm:prSet presAssocID="{37063CED-DDE2-4BC5-BE19-0A5238AA8441}" presName="rootText" presStyleLbl="node2" presStyleIdx="2" presStyleCnt="3" custAng="0" custLinFactNeighborX="1727" custLinFactNeighborY="35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7E5652-9C0A-4090-ACE5-6B7E750A221F}" type="pres">
      <dgm:prSet presAssocID="{37063CED-DDE2-4BC5-BE19-0A5238AA8441}" presName="rootConnector" presStyleLbl="node2" presStyleIdx="2" presStyleCnt="3"/>
      <dgm:spPr/>
      <dgm:t>
        <a:bodyPr/>
        <a:lstStyle/>
        <a:p>
          <a:endParaRPr lang="ru-RU"/>
        </a:p>
      </dgm:t>
    </dgm:pt>
    <dgm:pt modelId="{5270945C-0E23-494B-8094-86570EC20C4E}" type="pres">
      <dgm:prSet presAssocID="{37063CED-DDE2-4BC5-BE19-0A5238AA8441}" presName="hierChild4" presStyleCnt="0"/>
      <dgm:spPr/>
    </dgm:pt>
    <dgm:pt modelId="{C7B73CA1-9151-48E8-8812-D5422309E80C}" type="pres">
      <dgm:prSet presAssocID="{37063CED-DDE2-4BC5-BE19-0A5238AA8441}" presName="hierChild5" presStyleCnt="0"/>
      <dgm:spPr/>
    </dgm:pt>
    <dgm:pt modelId="{83E8C8D5-27A7-4CEF-B019-DD1A3D403D8C}" type="pres">
      <dgm:prSet presAssocID="{9BBB33AE-CEEE-4A46-AA5E-700B36423344}" presName="hierChild3" presStyleCnt="0"/>
      <dgm:spPr/>
    </dgm:pt>
  </dgm:ptLst>
  <dgm:cxnLst>
    <dgm:cxn modelId="{7C8DED25-2879-4A39-A95C-3B7E13AF0BFA}" type="presOf" srcId="{9CA81684-B44D-45EA-A5B9-21CBCDED7ABD}" destId="{1A9CD88D-78CF-4570-9360-3F14D69A9E16}" srcOrd="0" destOrd="0" presId="urn:microsoft.com/office/officeart/2005/8/layout/orgChart1"/>
    <dgm:cxn modelId="{A77F4A30-86C2-46CE-87CE-2D67661D777E}" srcId="{9BBB33AE-CEEE-4A46-AA5E-700B36423344}" destId="{37063CED-DDE2-4BC5-BE19-0A5238AA8441}" srcOrd="2" destOrd="0" parTransId="{625BC6A9-38B0-4607-91F2-BDBBA0ECD557}" sibTransId="{43D22B46-EBCF-4C5A-9755-6DB9279256A2}"/>
    <dgm:cxn modelId="{70D9B69B-718B-436A-860D-E73D525DCBAE}" type="presOf" srcId="{FBB63671-C5C4-46D5-A4BF-FB0D87E9524C}" destId="{DC675534-C477-461E-96B4-209C9F83F1BB}" srcOrd="1" destOrd="0" presId="urn:microsoft.com/office/officeart/2005/8/layout/orgChart1"/>
    <dgm:cxn modelId="{02C8EE44-A773-4678-95A1-B1F5F18D1E42}" type="presOf" srcId="{425D6419-AD2D-421C-A44F-D1E5EC4120CB}" destId="{4059256E-B711-4761-B5C5-4C33F66B9515}" srcOrd="0" destOrd="0" presId="urn:microsoft.com/office/officeart/2005/8/layout/orgChart1"/>
    <dgm:cxn modelId="{63187236-1ABA-4B56-A1B0-A056713EEC0D}" type="presOf" srcId="{37063CED-DDE2-4BC5-BE19-0A5238AA8441}" destId="{4F70965D-D94A-464B-A624-271C525E8B21}" srcOrd="0" destOrd="0" presId="urn:microsoft.com/office/officeart/2005/8/layout/orgChart1"/>
    <dgm:cxn modelId="{111D6C1A-C6DB-41E7-8F15-27B7FF297414}" type="presOf" srcId="{FBB63671-C5C4-46D5-A4BF-FB0D87E9524C}" destId="{D3734B08-9C51-4E7B-BB29-AE0DDBE6C5ED}" srcOrd="0" destOrd="0" presId="urn:microsoft.com/office/officeart/2005/8/layout/orgChart1"/>
    <dgm:cxn modelId="{48373D87-96AB-49E6-B7C9-DBA35E9D134A}" srcId="{9BBB33AE-CEEE-4A46-AA5E-700B36423344}" destId="{AFD156A6-9FD4-4D89-AC8A-70FA9F63A0D0}" srcOrd="1" destOrd="0" parTransId="{425D6419-AD2D-421C-A44F-D1E5EC4120CB}" sibTransId="{B39BD5CC-BA75-4DE6-9D10-B5DB4195D057}"/>
    <dgm:cxn modelId="{5D38EDC5-7BDB-4EB4-A3E1-BC3AC799DD8D}" type="presOf" srcId="{9BBB33AE-CEEE-4A46-AA5E-700B36423344}" destId="{8B35BCE6-24EB-4EF8-9AD5-7F7974E1D876}" srcOrd="1" destOrd="0" presId="urn:microsoft.com/office/officeart/2005/8/layout/orgChart1"/>
    <dgm:cxn modelId="{AEB9A71C-7622-4A96-81DF-FBEAF96FBAAC}" type="presOf" srcId="{9BBB33AE-CEEE-4A46-AA5E-700B36423344}" destId="{6A87D004-FFDF-461A-B132-CEFBB4A4559F}" srcOrd="0" destOrd="0" presId="urn:microsoft.com/office/officeart/2005/8/layout/orgChart1"/>
    <dgm:cxn modelId="{EB41EC4A-487E-4BDA-AD78-E7DE30C861EB}" type="presOf" srcId="{625BC6A9-38B0-4607-91F2-BDBBA0ECD557}" destId="{3468269F-F78E-455F-A34B-F3954740C987}" srcOrd="0" destOrd="0" presId="urn:microsoft.com/office/officeart/2005/8/layout/orgChart1"/>
    <dgm:cxn modelId="{B958DB12-84BD-482F-90F3-5E58A4E47E2F}" srcId="{9BBB33AE-CEEE-4A46-AA5E-700B36423344}" destId="{FBB63671-C5C4-46D5-A4BF-FB0D87E9524C}" srcOrd="0" destOrd="0" parTransId="{8B7D1275-BAB3-48A7-8A06-D09060569AC4}" sibTransId="{A0D93F18-DEF3-4EC6-BD37-F70206655441}"/>
    <dgm:cxn modelId="{BDF07B93-E6DC-4D5F-A9F5-73AE4A772906}" srcId="{9CA81684-B44D-45EA-A5B9-21CBCDED7ABD}" destId="{9BBB33AE-CEEE-4A46-AA5E-700B36423344}" srcOrd="0" destOrd="0" parTransId="{E1491460-21AA-4FF4-BC7A-901FDAC67903}" sibTransId="{3FDEEC47-52F7-4BA1-8D07-A94BD7DD0B29}"/>
    <dgm:cxn modelId="{7B444FC0-2214-4658-BCE8-68B8C25E3E84}" type="presOf" srcId="{AFD156A6-9FD4-4D89-AC8A-70FA9F63A0D0}" destId="{ED0DAE44-340A-44B4-9CA0-A524D6AB1E0F}" srcOrd="0" destOrd="0" presId="urn:microsoft.com/office/officeart/2005/8/layout/orgChart1"/>
    <dgm:cxn modelId="{45E282A4-89BE-4E20-BCD1-3B558A47C481}" type="presOf" srcId="{37063CED-DDE2-4BC5-BE19-0A5238AA8441}" destId="{D67E5652-9C0A-4090-ACE5-6B7E750A221F}" srcOrd="1" destOrd="0" presId="urn:microsoft.com/office/officeart/2005/8/layout/orgChart1"/>
    <dgm:cxn modelId="{6F3F1268-4BA4-49E4-B7B6-4F568BDA3E41}" type="presOf" srcId="{8B7D1275-BAB3-48A7-8A06-D09060569AC4}" destId="{B227967B-7CC6-4EA6-A7A4-69B17BC3EB83}" srcOrd="0" destOrd="0" presId="urn:microsoft.com/office/officeart/2005/8/layout/orgChart1"/>
    <dgm:cxn modelId="{CF258CC4-4290-477F-9335-087B155AFB76}" type="presOf" srcId="{AFD156A6-9FD4-4D89-AC8A-70FA9F63A0D0}" destId="{848490BE-E64E-4663-81FB-2497C4230F2F}" srcOrd="1" destOrd="0" presId="urn:microsoft.com/office/officeart/2005/8/layout/orgChart1"/>
    <dgm:cxn modelId="{20836AAC-2BB8-48BB-AFB2-395F281820C7}" type="presParOf" srcId="{1A9CD88D-78CF-4570-9360-3F14D69A9E16}" destId="{6744FD3F-0A89-4DFC-9997-AB8A69DD3F10}" srcOrd="0" destOrd="0" presId="urn:microsoft.com/office/officeart/2005/8/layout/orgChart1"/>
    <dgm:cxn modelId="{7BEEE440-762A-4CF2-8DA2-82FF66844BC8}" type="presParOf" srcId="{6744FD3F-0A89-4DFC-9997-AB8A69DD3F10}" destId="{7925A48A-266E-4611-90CF-E61A34EA20B1}" srcOrd="0" destOrd="0" presId="urn:microsoft.com/office/officeart/2005/8/layout/orgChart1"/>
    <dgm:cxn modelId="{6C7C1D14-218B-4B9B-85C5-1AB8BD9441B2}" type="presParOf" srcId="{7925A48A-266E-4611-90CF-E61A34EA20B1}" destId="{6A87D004-FFDF-461A-B132-CEFBB4A4559F}" srcOrd="0" destOrd="0" presId="urn:microsoft.com/office/officeart/2005/8/layout/orgChart1"/>
    <dgm:cxn modelId="{0A19D1C6-2110-4F64-BFB8-270D2EA971A0}" type="presParOf" srcId="{7925A48A-266E-4611-90CF-E61A34EA20B1}" destId="{8B35BCE6-24EB-4EF8-9AD5-7F7974E1D876}" srcOrd="1" destOrd="0" presId="urn:microsoft.com/office/officeart/2005/8/layout/orgChart1"/>
    <dgm:cxn modelId="{97C124BB-7CF6-440C-81F0-86CA4FB02759}" type="presParOf" srcId="{6744FD3F-0A89-4DFC-9997-AB8A69DD3F10}" destId="{C5F8F111-EBA1-402D-B04B-4783013989E4}" srcOrd="1" destOrd="0" presId="urn:microsoft.com/office/officeart/2005/8/layout/orgChart1"/>
    <dgm:cxn modelId="{11346B56-FB24-478A-A364-5D9736935107}" type="presParOf" srcId="{C5F8F111-EBA1-402D-B04B-4783013989E4}" destId="{B227967B-7CC6-4EA6-A7A4-69B17BC3EB83}" srcOrd="0" destOrd="0" presId="urn:microsoft.com/office/officeart/2005/8/layout/orgChart1"/>
    <dgm:cxn modelId="{7BAD072F-BD94-4E3E-8BF3-E0DC5812189F}" type="presParOf" srcId="{C5F8F111-EBA1-402D-B04B-4783013989E4}" destId="{709DC2ED-AFA0-42AF-B9F5-8079A9679086}" srcOrd="1" destOrd="0" presId="urn:microsoft.com/office/officeart/2005/8/layout/orgChart1"/>
    <dgm:cxn modelId="{C4B338FA-BA9E-42F5-9D12-338B3856C923}" type="presParOf" srcId="{709DC2ED-AFA0-42AF-B9F5-8079A9679086}" destId="{D1B3DB55-DAA2-4393-9428-ADB0297F9B45}" srcOrd="0" destOrd="0" presId="urn:microsoft.com/office/officeart/2005/8/layout/orgChart1"/>
    <dgm:cxn modelId="{438B0F62-AD8A-4064-A407-1BB1A1A258F9}" type="presParOf" srcId="{D1B3DB55-DAA2-4393-9428-ADB0297F9B45}" destId="{D3734B08-9C51-4E7B-BB29-AE0DDBE6C5ED}" srcOrd="0" destOrd="0" presId="urn:microsoft.com/office/officeart/2005/8/layout/orgChart1"/>
    <dgm:cxn modelId="{452989D5-AD44-4D6A-A881-7B458BC4AC72}" type="presParOf" srcId="{D1B3DB55-DAA2-4393-9428-ADB0297F9B45}" destId="{DC675534-C477-461E-96B4-209C9F83F1BB}" srcOrd="1" destOrd="0" presId="urn:microsoft.com/office/officeart/2005/8/layout/orgChart1"/>
    <dgm:cxn modelId="{F149DE64-8D96-4910-AD85-7D8F4ADABB18}" type="presParOf" srcId="{709DC2ED-AFA0-42AF-B9F5-8079A9679086}" destId="{4BC8682C-65C3-41E4-B67E-5385F1D794E1}" srcOrd="1" destOrd="0" presId="urn:microsoft.com/office/officeart/2005/8/layout/orgChart1"/>
    <dgm:cxn modelId="{DD3A8EE9-D68D-4AEC-BC82-803B0BF3749F}" type="presParOf" srcId="{709DC2ED-AFA0-42AF-B9F5-8079A9679086}" destId="{0BB72266-8029-4E2A-AF17-7DECF4314027}" srcOrd="2" destOrd="0" presId="urn:microsoft.com/office/officeart/2005/8/layout/orgChart1"/>
    <dgm:cxn modelId="{D1D37E2F-C0C8-4283-B2D0-95AF8958B375}" type="presParOf" srcId="{C5F8F111-EBA1-402D-B04B-4783013989E4}" destId="{4059256E-B711-4761-B5C5-4C33F66B9515}" srcOrd="2" destOrd="0" presId="urn:microsoft.com/office/officeart/2005/8/layout/orgChart1"/>
    <dgm:cxn modelId="{B7DCE754-E108-4B63-A0C4-029D5E705647}" type="presParOf" srcId="{C5F8F111-EBA1-402D-B04B-4783013989E4}" destId="{73C21E3C-A175-40AD-A1AD-AAF75F9051A3}" srcOrd="3" destOrd="0" presId="urn:microsoft.com/office/officeart/2005/8/layout/orgChart1"/>
    <dgm:cxn modelId="{32A332A1-52D4-4B77-BBCC-F4E81B40E0BB}" type="presParOf" srcId="{73C21E3C-A175-40AD-A1AD-AAF75F9051A3}" destId="{751FBA88-A299-4A05-85A4-353EAFC4F6EF}" srcOrd="0" destOrd="0" presId="urn:microsoft.com/office/officeart/2005/8/layout/orgChart1"/>
    <dgm:cxn modelId="{287AA632-19A2-4D0E-BE01-4C750C52DD29}" type="presParOf" srcId="{751FBA88-A299-4A05-85A4-353EAFC4F6EF}" destId="{ED0DAE44-340A-44B4-9CA0-A524D6AB1E0F}" srcOrd="0" destOrd="0" presId="urn:microsoft.com/office/officeart/2005/8/layout/orgChart1"/>
    <dgm:cxn modelId="{B202F92E-E1A0-4201-87E6-CF7D425F62EF}" type="presParOf" srcId="{751FBA88-A299-4A05-85A4-353EAFC4F6EF}" destId="{848490BE-E64E-4663-81FB-2497C4230F2F}" srcOrd="1" destOrd="0" presId="urn:microsoft.com/office/officeart/2005/8/layout/orgChart1"/>
    <dgm:cxn modelId="{9043CF44-3266-41D0-936B-B1686A4E7BFC}" type="presParOf" srcId="{73C21E3C-A175-40AD-A1AD-AAF75F9051A3}" destId="{33A03DE2-87E0-4A09-9B90-E1E901B6BA1D}" srcOrd="1" destOrd="0" presId="urn:microsoft.com/office/officeart/2005/8/layout/orgChart1"/>
    <dgm:cxn modelId="{FC83C310-EFDC-49FB-B59C-8635A08C82A0}" type="presParOf" srcId="{73C21E3C-A175-40AD-A1AD-AAF75F9051A3}" destId="{657C7B4F-7474-4D80-BECF-1180800FD27D}" srcOrd="2" destOrd="0" presId="urn:microsoft.com/office/officeart/2005/8/layout/orgChart1"/>
    <dgm:cxn modelId="{85091D50-10C8-4E7C-B383-30E748A5710A}" type="presParOf" srcId="{C5F8F111-EBA1-402D-B04B-4783013989E4}" destId="{3468269F-F78E-455F-A34B-F3954740C987}" srcOrd="4" destOrd="0" presId="urn:microsoft.com/office/officeart/2005/8/layout/orgChart1"/>
    <dgm:cxn modelId="{5C2DF383-B7A6-46B8-9D51-E81986D3B21A}" type="presParOf" srcId="{C5F8F111-EBA1-402D-B04B-4783013989E4}" destId="{73C3C336-A1D1-4253-B7EB-419C37CB98F2}" srcOrd="5" destOrd="0" presId="urn:microsoft.com/office/officeart/2005/8/layout/orgChart1"/>
    <dgm:cxn modelId="{5FBACE8A-CB9E-4127-995B-C2390B062B34}" type="presParOf" srcId="{73C3C336-A1D1-4253-B7EB-419C37CB98F2}" destId="{25C5AFAC-D52E-4032-A531-6B61F996A88D}" srcOrd="0" destOrd="0" presId="urn:microsoft.com/office/officeart/2005/8/layout/orgChart1"/>
    <dgm:cxn modelId="{88164080-ABD4-42FC-BF7C-62C0D041BE36}" type="presParOf" srcId="{25C5AFAC-D52E-4032-A531-6B61F996A88D}" destId="{4F70965D-D94A-464B-A624-271C525E8B21}" srcOrd="0" destOrd="0" presId="urn:microsoft.com/office/officeart/2005/8/layout/orgChart1"/>
    <dgm:cxn modelId="{BD15EEBF-1E2D-417E-9CBD-137C7FB37E4E}" type="presParOf" srcId="{25C5AFAC-D52E-4032-A531-6B61F996A88D}" destId="{D67E5652-9C0A-4090-ACE5-6B7E750A221F}" srcOrd="1" destOrd="0" presId="urn:microsoft.com/office/officeart/2005/8/layout/orgChart1"/>
    <dgm:cxn modelId="{6DDF498D-991B-40D3-BC84-583F96DBD89F}" type="presParOf" srcId="{73C3C336-A1D1-4253-B7EB-419C37CB98F2}" destId="{5270945C-0E23-494B-8094-86570EC20C4E}" srcOrd="1" destOrd="0" presId="urn:microsoft.com/office/officeart/2005/8/layout/orgChart1"/>
    <dgm:cxn modelId="{498FCD3A-6A40-49A8-B660-2CAA99871D8B}" type="presParOf" srcId="{73C3C336-A1D1-4253-B7EB-419C37CB98F2}" destId="{C7B73CA1-9151-48E8-8812-D5422309E80C}" srcOrd="2" destOrd="0" presId="urn:microsoft.com/office/officeart/2005/8/layout/orgChart1"/>
    <dgm:cxn modelId="{A39CA727-6947-421C-AE0E-F63C36EB5A58}" type="presParOf" srcId="{6744FD3F-0A89-4DFC-9997-AB8A69DD3F10}" destId="{83E8C8D5-27A7-4CEF-B019-DD1A3D403D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E748D-8F32-4230-A700-5542969DD670}" type="doc">
      <dgm:prSet loTypeId="urn:microsoft.com/office/officeart/2008/layout/RadialCluster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E3AE5E-F857-433D-9212-0E4A582EA3A7}">
      <dgm:prSet phldrT="[Текст]"/>
      <dgm:spPr/>
      <dgm:t>
        <a:bodyPr/>
        <a:lstStyle/>
        <a:p>
          <a:r>
            <a:rPr lang="ru-RU" dirty="0" smtClean="0"/>
            <a:t>Венский</a:t>
          </a:r>
          <a:r>
            <a:rPr lang="ru-RU" baseline="0" dirty="0" smtClean="0"/>
            <a:t> классицизм</a:t>
          </a:r>
          <a:endParaRPr lang="ru-RU" dirty="0"/>
        </a:p>
      </dgm:t>
    </dgm:pt>
    <dgm:pt modelId="{8D93495E-1A5F-4040-868F-E9D21A884805}" type="parTrans" cxnId="{A2DBC4ED-54A2-47C8-9D7D-E390A180BC6B}">
      <dgm:prSet/>
      <dgm:spPr/>
      <dgm:t>
        <a:bodyPr/>
        <a:lstStyle/>
        <a:p>
          <a:endParaRPr lang="ru-RU"/>
        </a:p>
      </dgm:t>
    </dgm:pt>
    <dgm:pt modelId="{340682D8-26A1-47D3-A79F-2ADD97C43109}" type="sibTrans" cxnId="{A2DBC4ED-54A2-47C8-9D7D-E390A180BC6B}">
      <dgm:prSet/>
      <dgm:spPr/>
      <dgm:t>
        <a:bodyPr/>
        <a:lstStyle/>
        <a:p>
          <a:endParaRPr lang="ru-RU"/>
        </a:p>
      </dgm:t>
    </dgm:pt>
    <dgm:pt modelId="{FF5B3D07-0A71-465B-988A-F23EE16A26E3}">
      <dgm:prSet phldrT="[Текст]"/>
      <dgm:spPr/>
      <dgm:t>
        <a:bodyPr/>
        <a:lstStyle/>
        <a:p>
          <a:endParaRPr lang="ru-RU" dirty="0"/>
        </a:p>
      </dgm:t>
    </dgm:pt>
    <dgm:pt modelId="{54D68318-47A0-443D-B545-4B6F4F1B3721}" type="parTrans" cxnId="{3F6E56F7-5605-4C49-B8E5-6E8F426C3725}">
      <dgm:prSet/>
      <dgm:spPr/>
      <dgm:t>
        <a:bodyPr/>
        <a:lstStyle/>
        <a:p>
          <a:endParaRPr lang="ru-RU"/>
        </a:p>
      </dgm:t>
    </dgm:pt>
    <dgm:pt modelId="{A94F044A-4B73-4B2E-B36F-0803561E5A9D}" type="sibTrans" cxnId="{3F6E56F7-5605-4C49-B8E5-6E8F426C3725}">
      <dgm:prSet/>
      <dgm:spPr/>
      <dgm:t>
        <a:bodyPr/>
        <a:lstStyle/>
        <a:p>
          <a:endParaRPr lang="ru-RU"/>
        </a:p>
      </dgm:t>
    </dgm:pt>
    <dgm:pt modelId="{264E7186-BE3C-49BB-8219-46B59320635A}">
      <dgm:prSet phldrT="[Текст]"/>
      <dgm:spPr/>
      <dgm:t>
        <a:bodyPr/>
        <a:lstStyle/>
        <a:p>
          <a:endParaRPr lang="ru-RU" dirty="0"/>
        </a:p>
      </dgm:t>
    </dgm:pt>
    <dgm:pt modelId="{D02E6A9E-76F2-4841-AD42-6C2136817D26}" type="parTrans" cxnId="{FDD8B690-F051-4C85-AD7E-2273525E7871}">
      <dgm:prSet/>
      <dgm:spPr/>
      <dgm:t>
        <a:bodyPr/>
        <a:lstStyle/>
        <a:p>
          <a:endParaRPr lang="ru-RU"/>
        </a:p>
      </dgm:t>
    </dgm:pt>
    <dgm:pt modelId="{DC790127-1C7F-408D-AD4F-A15FDAE743ED}" type="sibTrans" cxnId="{FDD8B690-F051-4C85-AD7E-2273525E7871}">
      <dgm:prSet/>
      <dgm:spPr/>
      <dgm:t>
        <a:bodyPr/>
        <a:lstStyle/>
        <a:p>
          <a:endParaRPr lang="ru-RU"/>
        </a:p>
      </dgm:t>
    </dgm:pt>
    <dgm:pt modelId="{49E8B503-9D53-4CF4-85C4-843134A8C155}">
      <dgm:prSet phldrT="[Текст]"/>
      <dgm:spPr/>
      <dgm:t>
        <a:bodyPr/>
        <a:lstStyle/>
        <a:p>
          <a:endParaRPr lang="ru-RU" dirty="0"/>
        </a:p>
      </dgm:t>
    </dgm:pt>
    <dgm:pt modelId="{F353D990-0B72-4B6D-AE26-CB0665AB7122}" type="sibTrans" cxnId="{F8507049-D216-4135-B406-7DF0360767C9}">
      <dgm:prSet/>
      <dgm:spPr/>
      <dgm:t>
        <a:bodyPr/>
        <a:lstStyle/>
        <a:p>
          <a:endParaRPr lang="ru-RU"/>
        </a:p>
      </dgm:t>
    </dgm:pt>
    <dgm:pt modelId="{31E262B3-752F-4D57-91A0-76AEBD5CCFA7}" type="parTrans" cxnId="{F8507049-D216-4135-B406-7DF0360767C9}">
      <dgm:prSet/>
      <dgm:spPr/>
      <dgm:t>
        <a:bodyPr/>
        <a:lstStyle/>
        <a:p>
          <a:endParaRPr lang="ru-RU"/>
        </a:p>
      </dgm:t>
    </dgm:pt>
    <dgm:pt modelId="{7E93F5ED-4556-4382-A07F-55DE2CB2A0C0}" type="pres">
      <dgm:prSet presAssocID="{7D6E748D-8F32-4230-A700-5542969DD6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A478BC-4564-460C-88BC-1D4294DCA02B}" type="pres">
      <dgm:prSet presAssocID="{0EE3AE5E-F857-433D-9212-0E4A582EA3A7}" presName="singleCycle" presStyleCnt="0"/>
      <dgm:spPr/>
    </dgm:pt>
    <dgm:pt modelId="{D9D55E6F-CA8F-46D1-8054-32DB92823991}" type="pres">
      <dgm:prSet presAssocID="{0EE3AE5E-F857-433D-9212-0E4A582EA3A7}" presName="singleCenter" presStyleLbl="node1" presStyleIdx="0" presStyleCnt="4" custScaleX="107932" custScaleY="73414" custLinFactNeighborX="2448" custLinFactNeighborY="1752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AA604A8-6015-41C7-B47E-2B462ADA94A0}" type="pres">
      <dgm:prSet presAssocID="{54D68318-47A0-443D-B545-4B6F4F1B3721}" presName="Name56" presStyleLbl="parChTrans1D2" presStyleIdx="0" presStyleCnt="3"/>
      <dgm:spPr/>
      <dgm:t>
        <a:bodyPr/>
        <a:lstStyle/>
        <a:p>
          <a:endParaRPr lang="ru-RU"/>
        </a:p>
      </dgm:t>
    </dgm:pt>
    <dgm:pt modelId="{07C9E500-019F-47F6-9B7D-D8ACF2C6D006}" type="pres">
      <dgm:prSet presAssocID="{FF5B3D07-0A71-465B-988A-F23EE16A26E3}" presName="text0" presStyleLbl="node1" presStyleIdx="1" presStyleCnt="4" custScaleX="162725" custScaleY="217032" custRadScaleRad="66227" custRadScaleInc="7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CFD58-ACBE-4920-A6E6-EECCC1868403}" type="pres">
      <dgm:prSet presAssocID="{31E262B3-752F-4D57-91A0-76AEBD5CCFA7}" presName="Name56" presStyleLbl="parChTrans1D2" presStyleIdx="1" presStyleCnt="3"/>
      <dgm:spPr/>
      <dgm:t>
        <a:bodyPr/>
        <a:lstStyle/>
        <a:p>
          <a:endParaRPr lang="ru-RU"/>
        </a:p>
      </dgm:t>
    </dgm:pt>
    <dgm:pt modelId="{7C53D6BF-0C05-4569-AF95-FBDCB2E57380}" type="pres">
      <dgm:prSet presAssocID="{49E8B503-9D53-4CF4-85C4-843134A8C155}" presName="text0" presStyleLbl="node1" presStyleIdx="2" presStyleCnt="4" custScaleX="145076" custScaleY="210837" custRadScaleRad="145916" custRadScaleInc="-94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FE76A-028A-4CB9-BC64-EE5077B210DF}" type="pres">
      <dgm:prSet presAssocID="{D02E6A9E-76F2-4841-AD42-6C2136817D26}" presName="Name56" presStyleLbl="parChTrans1D2" presStyleIdx="2" presStyleCnt="3"/>
      <dgm:spPr/>
      <dgm:t>
        <a:bodyPr/>
        <a:lstStyle/>
        <a:p>
          <a:endParaRPr lang="ru-RU"/>
        </a:p>
      </dgm:t>
    </dgm:pt>
    <dgm:pt modelId="{81FF593D-64B6-45DF-887E-2E501C3A3D8A}" type="pres">
      <dgm:prSet presAssocID="{264E7186-BE3C-49BB-8219-46B59320635A}" presName="text0" presStyleLbl="node1" presStyleIdx="3" presStyleCnt="4" custScaleX="146996" custScaleY="207156" custRadScaleRad="142674" custRadScaleInc="93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507049-D216-4135-B406-7DF0360767C9}" srcId="{0EE3AE5E-F857-433D-9212-0E4A582EA3A7}" destId="{49E8B503-9D53-4CF4-85C4-843134A8C155}" srcOrd="1" destOrd="0" parTransId="{31E262B3-752F-4D57-91A0-76AEBD5CCFA7}" sibTransId="{F353D990-0B72-4B6D-AE26-CB0665AB7122}"/>
    <dgm:cxn modelId="{2990221E-6B45-460C-BF42-A8C0D9499C13}" type="presOf" srcId="{54D68318-47A0-443D-B545-4B6F4F1B3721}" destId="{DAA604A8-6015-41C7-B47E-2B462ADA94A0}" srcOrd="0" destOrd="0" presId="urn:microsoft.com/office/officeart/2008/layout/RadialCluster"/>
    <dgm:cxn modelId="{EF430FF5-63BE-4527-A0BA-8A86A2083AEC}" type="presOf" srcId="{FF5B3D07-0A71-465B-988A-F23EE16A26E3}" destId="{07C9E500-019F-47F6-9B7D-D8ACF2C6D006}" srcOrd="0" destOrd="0" presId="urn:microsoft.com/office/officeart/2008/layout/RadialCluster"/>
    <dgm:cxn modelId="{FDD8B690-F051-4C85-AD7E-2273525E7871}" srcId="{0EE3AE5E-F857-433D-9212-0E4A582EA3A7}" destId="{264E7186-BE3C-49BB-8219-46B59320635A}" srcOrd="2" destOrd="0" parTransId="{D02E6A9E-76F2-4841-AD42-6C2136817D26}" sibTransId="{DC790127-1C7F-408D-AD4F-A15FDAE743ED}"/>
    <dgm:cxn modelId="{38878BCF-0721-4890-A95B-08612014E4D6}" type="presOf" srcId="{7D6E748D-8F32-4230-A700-5542969DD670}" destId="{7E93F5ED-4556-4382-A07F-55DE2CB2A0C0}" srcOrd="0" destOrd="0" presId="urn:microsoft.com/office/officeart/2008/layout/RadialCluster"/>
    <dgm:cxn modelId="{EDC24FD6-A279-45A8-89C7-DB64E5CAA1AD}" type="presOf" srcId="{D02E6A9E-76F2-4841-AD42-6C2136817D26}" destId="{562FE76A-028A-4CB9-BC64-EE5077B210DF}" srcOrd="0" destOrd="0" presId="urn:microsoft.com/office/officeart/2008/layout/RadialCluster"/>
    <dgm:cxn modelId="{A2DBC4ED-54A2-47C8-9D7D-E390A180BC6B}" srcId="{7D6E748D-8F32-4230-A700-5542969DD670}" destId="{0EE3AE5E-F857-433D-9212-0E4A582EA3A7}" srcOrd="0" destOrd="0" parTransId="{8D93495E-1A5F-4040-868F-E9D21A884805}" sibTransId="{340682D8-26A1-47D3-A79F-2ADD97C43109}"/>
    <dgm:cxn modelId="{AA9F2281-3D54-4CF2-A145-AF93D1DE6D44}" type="presOf" srcId="{49E8B503-9D53-4CF4-85C4-843134A8C155}" destId="{7C53D6BF-0C05-4569-AF95-FBDCB2E57380}" srcOrd="0" destOrd="0" presId="urn:microsoft.com/office/officeart/2008/layout/RadialCluster"/>
    <dgm:cxn modelId="{8633E74F-E5FE-4585-A22E-48361F5C35DD}" type="presOf" srcId="{0EE3AE5E-F857-433D-9212-0E4A582EA3A7}" destId="{D9D55E6F-CA8F-46D1-8054-32DB92823991}" srcOrd="0" destOrd="0" presId="urn:microsoft.com/office/officeart/2008/layout/RadialCluster"/>
    <dgm:cxn modelId="{8B0B0A2F-28EF-47BB-813A-03C37C6121D4}" type="presOf" srcId="{264E7186-BE3C-49BB-8219-46B59320635A}" destId="{81FF593D-64B6-45DF-887E-2E501C3A3D8A}" srcOrd="0" destOrd="0" presId="urn:microsoft.com/office/officeart/2008/layout/RadialCluster"/>
    <dgm:cxn modelId="{4F607158-E7A3-46BA-ACC0-42AB95036544}" type="presOf" srcId="{31E262B3-752F-4D57-91A0-76AEBD5CCFA7}" destId="{CC0CFD58-ACBE-4920-A6E6-EECCC1868403}" srcOrd="0" destOrd="0" presId="urn:microsoft.com/office/officeart/2008/layout/RadialCluster"/>
    <dgm:cxn modelId="{3F6E56F7-5605-4C49-B8E5-6E8F426C3725}" srcId="{0EE3AE5E-F857-433D-9212-0E4A582EA3A7}" destId="{FF5B3D07-0A71-465B-988A-F23EE16A26E3}" srcOrd="0" destOrd="0" parTransId="{54D68318-47A0-443D-B545-4B6F4F1B3721}" sibTransId="{A94F044A-4B73-4B2E-B36F-0803561E5A9D}"/>
    <dgm:cxn modelId="{C672E4F6-0009-4AD3-92E6-F0088D1784A7}" type="presParOf" srcId="{7E93F5ED-4556-4382-A07F-55DE2CB2A0C0}" destId="{21A478BC-4564-460C-88BC-1D4294DCA02B}" srcOrd="0" destOrd="0" presId="urn:microsoft.com/office/officeart/2008/layout/RadialCluster"/>
    <dgm:cxn modelId="{2D9BB506-FCF6-4232-A4D9-076F4C5EB6C9}" type="presParOf" srcId="{21A478BC-4564-460C-88BC-1D4294DCA02B}" destId="{D9D55E6F-CA8F-46D1-8054-32DB92823991}" srcOrd="0" destOrd="0" presId="urn:microsoft.com/office/officeart/2008/layout/RadialCluster"/>
    <dgm:cxn modelId="{045C2323-3D0C-42D8-B304-3186D6048635}" type="presParOf" srcId="{21A478BC-4564-460C-88BC-1D4294DCA02B}" destId="{DAA604A8-6015-41C7-B47E-2B462ADA94A0}" srcOrd="1" destOrd="0" presId="urn:microsoft.com/office/officeart/2008/layout/RadialCluster"/>
    <dgm:cxn modelId="{73B99577-2039-45E8-94B7-4A5329C5E189}" type="presParOf" srcId="{21A478BC-4564-460C-88BC-1D4294DCA02B}" destId="{07C9E500-019F-47F6-9B7D-D8ACF2C6D006}" srcOrd="2" destOrd="0" presId="urn:microsoft.com/office/officeart/2008/layout/RadialCluster"/>
    <dgm:cxn modelId="{5BA64D01-DE96-4443-A1A6-66D1A8B0CC43}" type="presParOf" srcId="{21A478BC-4564-460C-88BC-1D4294DCA02B}" destId="{CC0CFD58-ACBE-4920-A6E6-EECCC1868403}" srcOrd="3" destOrd="0" presId="urn:microsoft.com/office/officeart/2008/layout/RadialCluster"/>
    <dgm:cxn modelId="{06FB1022-723D-4296-946E-275E9822AF1A}" type="presParOf" srcId="{21A478BC-4564-460C-88BC-1D4294DCA02B}" destId="{7C53D6BF-0C05-4569-AF95-FBDCB2E57380}" srcOrd="4" destOrd="0" presId="urn:microsoft.com/office/officeart/2008/layout/RadialCluster"/>
    <dgm:cxn modelId="{E3193C06-73B1-49BE-9D11-5E86608CD86A}" type="presParOf" srcId="{21A478BC-4564-460C-88BC-1D4294DCA02B}" destId="{562FE76A-028A-4CB9-BC64-EE5077B210DF}" srcOrd="5" destOrd="0" presId="urn:microsoft.com/office/officeart/2008/layout/RadialCluster"/>
    <dgm:cxn modelId="{8FF3BE28-84B2-49F4-B220-E260ECCAB3BF}" type="presParOf" srcId="{21A478BC-4564-460C-88BC-1D4294DCA02B}" destId="{81FF593D-64B6-45DF-887E-2E501C3A3D8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5A5273-7805-49C6-8433-06C884A4482B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56E709-0766-4852-AE24-A873017977B1}">
      <dgm:prSet phldrT="[Текст]"/>
      <dgm:spPr/>
      <dgm:t>
        <a:bodyPr/>
        <a:lstStyle/>
        <a:p>
          <a:endParaRPr lang="ru-RU" dirty="0"/>
        </a:p>
      </dgm:t>
    </dgm:pt>
    <dgm:pt modelId="{830CD4F7-D973-45C3-9ABB-9855C880468C}" type="parTrans" cxnId="{D01F100D-60EF-49E5-9125-B6F6BC571981}">
      <dgm:prSet/>
      <dgm:spPr/>
      <dgm:t>
        <a:bodyPr/>
        <a:lstStyle/>
        <a:p>
          <a:endParaRPr lang="ru-RU"/>
        </a:p>
      </dgm:t>
    </dgm:pt>
    <dgm:pt modelId="{4FDE000D-AAD3-4131-9098-13D448A3C8CD}" type="sibTrans" cxnId="{D01F100D-60EF-49E5-9125-B6F6BC571981}">
      <dgm:prSet/>
      <dgm:spPr/>
      <dgm:t>
        <a:bodyPr/>
        <a:lstStyle/>
        <a:p>
          <a:endParaRPr lang="ru-RU"/>
        </a:p>
      </dgm:t>
    </dgm:pt>
    <dgm:pt modelId="{3619FEC5-41B5-4F89-9720-6A2CB2CC4CB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dirty="0" smtClean="0"/>
            <a:t>Экспозиция</a:t>
          </a:r>
          <a:r>
            <a:rPr lang="ru-RU" sz="900" dirty="0" smtClean="0"/>
            <a:t>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C0EE31CE-4AFE-40E1-AED2-9F2C32A45E1D}" type="parTrans" cxnId="{1091AB6B-B3DE-4A6F-A9FF-5466D270E880}">
      <dgm:prSet/>
      <dgm:spPr/>
      <dgm:t>
        <a:bodyPr/>
        <a:lstStyle/>
        <a:p>
          <a:endParaRPr lang="ru-RU"/>
        </a:p>
      </dgm:t>
    </dgm:pt>
    <dgm:pt modelId="{2A9A9B0C-ADE2-48F9-A532-153A6A90AFB9}" type="sibTrans" cxnId="{1091AB6B-B3DE-4A6F-A9FF-5466D270E880}">
      <dgm:prSet/>
      <dgm:spPr/>
      <dgm:t>
        <a:bodyPr/>
        <a:lstStyle/>
        <a:p>
          <a:endParaRPr lang="ru-RU"/>
        </a:p>
      </dgm:t>
    </dgm:pt>
    <dgm:pt modelId="{123B6FDE-979A-4C02-9C41-685C08D3F20A}">
      <dgm:prSet phldrT="[Текст]" phldr="1"/>
      <dgm:spPr/>
      <dgm:t>
        <a:bodyPr/>
        <a:lstStyle/>
        <a:p>
          <a:endParaRPr lang="ru-RU" dirty="0"/>
        </a:p>
      </dgm:t>
    </dgm:pt>
    <dgm:pt modelId="{FE6C5B21-1082-463F-BC73-D761996E3D26}" type="parTrans" cxnId="{FC6DEA7C-EB4F-4525-91E8-302DC9568EF5}">
      <dgm:prSet/>
      <dgm:spPr/>
      <dgm:t>
        <a:bodyPr/>
        <a:lstStyle/>
        <a:p>
          <a:endParaRPr lang="ru-RU"/>
        </a:p>
      </dgm:t>
    </dgm:pt>
    <dgm:pt modelId="{B717A23F-2322-4AE5-BBC0-571EB43545E7}" type="sibTrans" cxnId="{FC6DEA7C-EB4F-4525-91E8-302DC9568EF5}">
      <dgm:prSet/>
      <dgm:spPr/>
      <dgm:t>
        <a:bodyPr/>
        <a:lstStyle/>
        <a:p>
          <a:endParaRPr lang="ru-RU"/>
        </a:p>
      </dgm:t>
    </dgm:pt>
    <dgm:pt modelId="{ECA7C1E7-CA70-4CFC-B683-28B95B8BFF36}">
      <dgm:prSet phldrT="[Текст]" custT="1"/>
      <dgm:spPr/>
      <dgm:t>
        <a:bodyPr/>
        <a:lstStyle/>
        <a:p>
          <a:r>
            <a:rPr lang="ru-RU" sz="3600" dirty="0" smtClean="0"/>
            <a:t>Разработка</a:t>
          </a:r>
          <a:endParaRPr lang="ru-RU" sz="3600" dirty="0"/>
        </a:p>
      </dgm:t>
    </dgm:pt>
    <dgm:pt modelId="{2699C1E0-683C-46BD-89DD-AEC835FB95BC}" type="parTrans" cxnId="{1FEA8E20-9A70-4421-8190-E266D363CF1E}">
      <dgm:prSet/>
      <dgm:spPr/>
      <dgm:t>
        <a:bodyPr/>
        <a:lstStyle/>
        <a:p>
          <a:endParaRPr lang="ru-RU"/>
        </a:p>
      </dgm:t>
    </dgm:pt>
    <dgm:pt modelId="{01CFD233-80B7-46E7-BD9C-7B2646DA694B}" type="sibTrans" cxnId="{1FEA8E20-9A70-4421-8190-E266D363CF1E}">
      <dgm:prSet/>
      <dgm:spPr/>
      <dgm:t>
        <a:bodyPr/>
        <a:lstStyle/>
        <a:p>
          <a:endParaRPr lang="ru-RU"/>
        </a:p>
      </dgm:t>
    </dgm:pt>
    <dgm:pt modelId="{F449005E-B91F-4293-8CD0-47950934333B}">
      <dgm:prSet phldrT="[Текст]" phldr="1"/>
      <dgm:spPr/>
      <dgm:t>
        <a:bodyPr/>
        <a:lstStyle/>
        <a:p>
          <a:endParaRPr lang="ru-RU"/>
        </a:p>
      </dgm:t>
    </dgm:pt>
    <dgm:pt modelId="{E3F9B4DA-A928-431D-947E-0ECFC7621EA3}" type="parTrans" cxnId="{3FBBB89E-AFA7-4D3C-BAB4-281B1AD23118}">
      <dgm:prSet/>
      <dgm:spPr/>
      <dgm:t>
        <a:bodyPr/>
        <a:lstStyle/>
        <a:p>
          <a:endParaRPr lang="ru-RU"/>
        </a:p>
      </dgm:t>
    </dgm:pt>
    <dgm:pt modelId="{0D1830E6-B31C-4A91-B83F-4B6953DD5087}" type="sibTrans" cxnId="{3FBBB89E-AFA7-4D3C-BAB4-281B1AD23118}">
      <dgm:prSet/>
      <dgm:spPr/>
      <dgm:t>
        <a:bodyPr/>
        <a:lstStyle/>
        <a:p>
          <a:endParaRPr lang="ru-RU"/>
        </a:p>
      </dgm:t>
    </dgm:pt>
    <dgm:pt modelId="{1FD2F057-AAC2-47F4-95CA-A46639A93F1C}">
      <dgm:prSet phldrT="[Текст]" custT="1"/>
      <dgm:spPr/>
      <dgm:t>
        <a:bodyPr/>
        <a:lstStyle/>
        <a:p>
          <a:r>
            <a:rPr lang="ru-RU" sz="3600" dirty="0" smtClean="0"/>
            <a:t>Реприза</a:t>
          </a:r>
          <a:endParaRPr lang="ru-RU" sz="1800" dirty="0"/>
        </a:p>
      </dgm:t>
    </dgm:pt>
    <dgm:pt modelId="{50AE38DD-E006-410A-B102-50B2E251F0CA}" type="parTrans" cxnId="{111808F8-0162-4E86-989B-3C1B85AE4634}">
      <dgm:prSet/>
      <dgm:spPr/>
      <dgm:t>
        <a:bodyPr/>
        <a:lstStyle/>
        <a:p>
          <a:endParaRPr lang="ru-RU"/>
        </a:p>
      </dgm:t>
    </dgm:pt>
    <dgm:pt modelId="{82CB88B8-CE97-4B90-9B56-A8BF1EBE761A}" type="sibTrans" cxnId="{111808F8-0162-4E86-989B-3C1B85AE4634}">
      <dgm:prSet/>
      <dgm:spPr/>
      <dgm:t>
        <a:bodyPr/>
        <a:lstStyle/>
        <a:p>
          <a:endParaRPr lang="ru-RU"/>
        </a:p>
      </dgm:t>
    </dgm:pt>
    <dgm:pt modelId="{BAD0295A-9EA3-4D58-9A29-BB58FEE8E44B}" type="pres">
      <dgm:prSet presAssocID="{CF5A5273-7805-49C6-8433-06C884A448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1570A-F7E4-4C49-9B88-0307DA427A0F}" type="pres">
      <dgm:prSet presAssocID="{F449005E-B91F-4293-8CD0-47950934333B}" presName="boxAndChildren" presStyleCnt="0"/>
      <dgm:spPr/>
    </dgm:pt>
    <dgm:pt modelId="{B5282895-4380-4473-A2AE-659400995A8A}" type="pres">
      <dgm:prSet presAssocID="{F449005E-B91F-4293-8CD0-47950934333B}" presName="parentTextBox" presStyleLbl="node1" presStyleIdx="0" presStyleCnt="3"/>
      <dgm:spPr/>
      <dgm:t>
        <a:bodyPr/>
        <a:lstStyle/>
        <a:p>
          <a:endParaRPr lang="ru-RU"/>
        </a:p>
      </dgm:t>
    </dgm:pt>
    <dgm:pt modelId="{50CE742F-F6EE-436D-B2B3-1490911B82AE}" type="pres">
      <dgm:prSet presAssocID="{F449005E-B91F-4293-8CD0-47950934333B}" presName="entireBox" presStyleLbl="node1" presStyleIdx="0" presStyleCnt="3"/>
      <dgm:spPr/>
      <dgm:t>
        <a:bodyPr/>
        <a:lstStyle/>
        <a:p>
          <a:endParaRPr lang="ru-RU"/>
        </a:p>
      </dgm:t>
    </dgm:pt>
    <dgm:pt modelId="{53D928AA-D63F-44C6-9546-FF61911BB402}" type="pres">
      <dgm:prSet presAssocID="{F449005E-B91F-4293-8CD0-47950934333B}" presName="descendantBox" presStyleCnt="0"/>
      <dgm:spPr/>
    </dgm:pt>
    <dgm:pt modelId="{00E9C791-91B5-4286-808B-4717CAA95F05}" type="pres">
      <dgm:prSet presAssocID="{1FD2F057-AAC2-47F4-95CA-A46639A93F1C}" presName="childTextBox" presStyleLbl="fgAccFollowNode1" presStyleIdx="0" presStyleCnt="3" custLinFactNeighborY="3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040AA-B3A3-456C-824A-9D5377804ECF}" type="pres">
      <dgm:prSet presAssocID="{B717A23F-2322-4AE5-BBC0-571EB43545E7}" presName="sp" presStyleCnt="0"/>
      <dgm:spPr/>
    </dgm:pt>
    <dgm:pt modelId="{E14C836C-E80E-4F4B-8259-84BB8985F228}" type="pres">
      <dgm:prSet presAssocID="{123B6FDE-979A-4C02-9C41-685C08D3F20A}" presName="arrowAndChildren" presStyleCnt="0"/>
      <dgm:spPr/>
    </dgm:pt>
    <dgm:pt modelId="{F70862F4-06AC-4A84-953B-69E21AF89464}" type="pres">
      <dgm:prSet presAssocID="{123B6FDE-979A-4C02-9C41-685C08D3F20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AABF77D0-6DE4-45F3-AF44-ECC17A679F79}" type="pres">
      <dgm:prSet presAssocID="{123B6FDE-979A-4C02-9C41-685C08D3F20A}" presName="arrow" presStyleLbl="node1" presStyleIdx="1" presStyleCnt="3" custLinFactNeighborX="1351" custLinFactNeighborY="-1325"/>
      <dgm:spPr/>
      <dgm:t>
        <a:bodyPr/>
        <a:lstStyle/>
        <a:p>
          <a:endParaRPr lang="ru-RU"/>
        </a:p>
      </dgm:t>
    </dgm:pt>
    <dgm:pt modelId="{5ED43C7C-E849-40FD-A2E5-6942A4D640E0}" type="pres">
      <dgm:prSet presAssocID="{123B6FDE-979A-4C02-9C41-685C08D3F20A}" presName="descendantArrow" presStyleCnt="0"/>
      <dgm:spPr/>
    </dgm:pt>
    <dgm:pt modelId="{9D11D48E-ABD8-4AA8-8A79-12EF34395505}" type="pres">
      <dgm:prSet presAssocID="{ECA7C1E7-CA70-4CFC-B683-28B95B8BFF36}" presName="childTextArrow" presStyleLbl="fgAccFollowNode1" presStyleIdx="1" presStyleCnt="3" custLinFactNeighborY="3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E3101-A896-43E5-BEE0-8DCD4C432475}" type="pres">
      <dgm:prSet presAssocID="{4FDE000D-AAD3-4131-9098-13D448A3C8CD}" presName="sp" presStyleCnt="0"/>
      <dgm:spPr/>
    </dgm:pt>
    <dgm:pt modelId="{3ADB986C-CC0C-4821-80A6-FDBDEED2812A}" type="pres">
      <dgm:prSet presAssocID="{F256E709-0766-4852-AE24-A873017977B1}" presName="arrowAndChildren" presStyleCnt="0"/>
      <dgm:spPr/>
    </dgm:pt>
    <dgm:pt modelId="{7E8627BE-57CD-4BF0-A1FF-44890B02D727}" type="pres">
      <dgm:prSet presAssocID="{F256E709-0766-4852-AE24-A873017977B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C9703AF0-627F-4188-A0EB-1D40DD944B49}" type="pres">
      <dgm:prSet presAssocID="{F256E709-0766-4852-AE24-A873017977B1}" presName="arrow" presStyleLbl="node1" presStyleIdx="2" presStyleCnt="3"/>
      <dgm:spPr/>
      <dgm:t>
        <a:bodyPr/>
        <a:lstStyle/>
        <a:p>
          <a:endParaRPr lang="ru-RU"/>
        </a:p>
      </dgm:t>
    </dgm:pt>
    <dgm:pt modelId="{FA081D05-B8B4-484E-B8FD-F3B00A3A5FB7}" type="pres">
      <dgm:prSet presAssocID="{F256E709-0766-4852-AE24-A873017977B1}" presName="descendantArrow" presStyleCnt="0"/>
      <dgm:spPr/>
    </dgm:pt>
    <dgm:pt modelId="{8FE978FE-A334-425D-B397-BB410A9BFFAC}" type="pres">
      <dgm:prSet presAssocID="{3619FEC5-41B5-4F89-9720-6A2CB2CC4CB1}" presName="childTextArrow" presStyleLbl="fgAccFollowNode1" presStyleIdx="2" presStyleCnt="3" custLinFactNeighborY="8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1F100D-60EF-49E5-9125-B6F6BC571981}" srcId="{CF5A5273-7805-49C6-8433-06C884A4482B}" destId="{F256E709-0766-4852-AE24-A873017977B1}" srcOrd="0" destOrd="0" parTransId="{830CD4F7-D973-45C3-9ABB-9855C880468C}" sibTransId="{4FDE000D-AAD3-4131-9098-13D448A3C8CD}"/>
    <dgm:cxn modelId="{858EBFD5-22D1-44A9-AC96-51C05E6AE3D3}" type="presOf" srcId="{ECA7C1E7-CA70-4CFC-B683-28B95B8BFF36}" destId="{9D11D48E-ABD8-4AA8-8A79-12EF34395505}" srcOrd="0" destOrd="0" presId="urn:microsoft.com/office/officeart/2005/8/layout/process4"/>
    <dgm:cxn modelId="{111808F8-0162-4E86-989B-3C1B85AE4634}" srcId="{F449005E-B91F-4293-8CD0-47950934333B}" destId="{1FD2F057-AAC2-47F4-95CA-A46639A93F1C}" srcOrd="0" destOrd="0" parTransId="{50AE38DD-E006-410A-B102-50B2E251F0CA}" sibTransId="{82CB88B8-CE97-4B90-9B56-A8BF1EBE761A}"/>
    <dgm:cxn modelId="{0A474988-4A38-4C22-A7EE-179F831B333A}" type="presOf" srcId="{123B6FDE-979A-4C02-9C41-685C08D3F20A}" destId="{F70862F4-06AC-4A84-953B-69E21AF89464}" srcOrd="0" destOrd="0" presId="urn:microsoft.com/office/officeart/2005/8/layout/process4"/>
    <dgm:cxn modelId="{1091AB6B-B3DE-4A6F-A9FF-5466D270E880}" srcId="{F256E709-0766-4852-AE24-A873017977B1}" destId="{3619FEC5-41B5-4F89-9720-6A2CB2CC4CB1}" srcOrd="0" destOrd="0" parTransId="{C0EE31CE-4AFE-40E1-AED2-9F2C32A45E1D}" sibTransId="{2A9A9B0C-ADE2-48F9-A532-153A6A90AFB9}"/>
    <dgm:cxn modelId="{1FEA8E20-9A70-4421-8190-E266D363CF1E}" srcId="{123B6FDE-979A-4C02-9C41-685C08D3F20A}" destId="{ECA7C1E7-CA70-4CFC-B683-28B95B8BFF36}" srcOrd="0" destOrd="0" parTransId="{2699C1E0-683C-46BD-89DD-AEC835FB95BC}" sibTransId="{01CFD233-80B7-46E7-BD9C-7B2646DA694B}"/>
    <dgm:cxn modelId="{50F078DE-3573-4DE1-864E-25A556B35180}" type="presOf" srcId="{123B6FDE-979A-4C02-9C41-685C08D3F20A}" destId="{AABF77D0-6DE4-45F3-AF44-ECC17A679F79}" srcOrd="1" destOrd="0" presId="urn:microsoft.com/office/officeart/2005/8/layout/process4"/>
    <dgm:cxn modelId="{FC6DEA7C-EB4F-4525-91E8-302DC9568EF5}" srcId="{CF5A5273-7805-49C6-8433-06C884A4482B}" destId="{123B6FDE-979A-4C02-9C41-685C08D3F20A}" srcOrd="1" destOrd="0" parTransId="{FE6C5B21-1082-463F-BC73-D761996E3D26}" sibTransId="{B717A23F-2322-4AE5-BBC0-571EB43545E7}"/>
    <dgm:cxn modelId="{3FBBB89E-AFA7-4D3C-BAB4-281B1AD23118}" srcId="{CF5A5273-7805-49C6-8433-06C884A4482B}" destId="{F449005E-B91F-4293-8CD0-47950934333B}" srcOrd="2" destOrd="0" parTransId="{E3F9B4DA-A928-431D-947E-0ECFC7621EA3}" sibTransId="{0D1830E6-B31C-4A91-B83F-4B6953DD5087}"/>
    <dgm:cxn modelId="{E1B1CD28-0BC4-4E2B-BDB7-4005ED040CB1}" type="presOf" srcId="{F449005E-B91F-4293-8CD0-47950934333B}" destId="{50CE742F-F6EE-436D-B2B3-1490911B82AE}" srcOrd="1" destOrd="0" presId="urn:microsoft.com/office/officeart/2005/8/layout/process4"/>
    <dgm:cxn modelId="{CAF5CFEE-9265-4925-9FC5-608D7596056E}" type="presOf" srcId="{CF5A5273-7805-49C6-8433-06C884A4482B}" destId="{BAD0295A-9EA3-4D58-9A29-BB58FEE8E44B}" srcOrd="0" destOrd="0" presId="urn:microsoft.com/office/officeart/2005/8/layout/process4"/>
    <dgm:cxn modelId="{D6D64ADA-BA81-47AE-87B8-3AA5F630FA88}" type="presOf" srcId="{1FD2F057-AAC2-47F4-95CA-A46639A93F1C}" destId="{00E9C791-91B5-4286-808B-4717CAA95F05}" srcOrd="0" destOrd="0" presId="urn:microsoft.com/office/officeart/2005/8/layout/process4"/>
    <dgm:cxn modelId="{548F486F-5E8B-489F-A39F-668EF83806CA}" type="presOf" srcId="{F449005E-B91F-4293-8CD0-47950934333B}" destId="{B5282895-4380-4473-A2AE-659400995A8A}" srcOrd="0" destOrd="0" presId="urn:microsoft.com/office/officeart/2005/8/layout/process4"/>
    <dgm:cxn modelId="{4D74F52E-49F1-4E69-A685-1C2EB2BCA54A}" type="presOf" srcId="{F256E709-0766-4852-AE24-A873017977B1}" destId="{C9703AF0-627F-4188-A0EB-1D40DD944B49}" srcOrd="1" destOrd="0" presId="urn:microsoft.com/office/officeart/2005/8/layout/process4"/>
    <dgm:cxn modelId="{CC2AEAC5-A1AC-4A4B-9DA8-9380BAC525F3}" type="presOf" srcId="{F256E709-0766-4852-AE24-A873017977B1}" destId="{7E8627BE-57CD-4BF0-A1FF-44890B02D727}" srcOrd="0" destOrd="0" presId="urn:microsoft.com/office/officeart/2005/8/layout/process4"/>
    <dgm:cxn modelId="{5B5CC97B-DB27-48C0-B8D0-C733BCF78EC2}" type="presOf" srcId="{3619FEC5-41B5-4F89-9720-6A2CB2CC4CB1}" destId="{8FE978FE-A334-425D-B397-BB410A9BFFAC}" srcOrd="0" destOrd="0" presId="urn:microsoft.com/office/officeart/2005/8/layout/process4"/>
    <dgm:cxn modelId="{8E505924-FF9C-4E63-881C-393F0C86E20A}" type="presParOf" srcId="{BAD0295A-9EA3-4D58-9A29-BB58FEE8E44B}" destId="{04F1570A-F7E4-4C49-9B88-0307DA427A0F}" srcOrd="0" destOrd="0" presId="urn:microsoft.com/office/officeart/2005/8/layout/process4"/>
    <dgm:cxn modelId="{1AFC86A6-9684-4C5A-BBB0-855D07930EFB}" type="presParOf" srcId="{04F1570A-F7E4-4C49-9B88-0307DA427A0F}" destId="{B5282895-4380-4473-A2AE-659400995A8A}" srcOrd="0" destOrd="0" presId="urn:microsoft.com/office/officeart/2005/8/layout/process4"/>
    <dgm:cxn modelId="{CDEA7C3D-64FE-4D6F-9833-86C11021AF0E}" type="presParOf" srcId="{04F1570A-F7E4-4C49-9B88-0307DA427A0F}" destId="{50CE742F-F6EE-436D-B2B3-1490911B82AE}" srcOrd="1" destOrd="0" presId="urn:microsoft.com/office/officeart/2005/8/layout/process4"/>
    <dgm:cxn modelId="{A76AC1B9-87AC-4D3A-B0FB-3BB9709CA816}" type="presParOf" srcId="{04F1570A-F7E4-4C49-9B88-0307DA427A0F}" destId="{53D928AA-D63F-44C6-9546-FF61911BB402}" srcOrd="2" destOrd="0" presId="urn:microsoft.com/office/officeart/2005/8/layout/process4"/>
    <dgm:cxn modelId="{25EAF25F-BDDB-4FE6-9E80-0568DFFF2D03}" type="presParOf" srcId="{53D928AA-D63F-44C6-9546-FF61911BB402}" destId="{00E9C791-91B5-4286-808B-4717CAA95F05}" srcOrd="0" destOrd="0" presId="urn:microsoft.com/office/officeart/2005/8/layout/process4"/>
    <dgm:cxn modelId="{66C07C5D-598C-47D8-8AFE-DA08BC8239F9}" type="presParOf" srcId="{BAD0295A-9EA3-4D58-9A29-BB58FEE8E44B}" destId="{F0B040AA-B3A3-456C-824A-9D5377804ECF}" srcOrd="1" destOrd="0" presId="urn:microsoft.com/office/officeart/2005/8/layout/process4"/>
    <dgm:cxn modelId="{E893D1A3-3F5F-47F2-843C-C33ECD24A1E6}" type="presParOf" srcId="{BAD0295A-9EA3-4D58-9A29-BB58FEE8E44B}" destId="{E14C836C-E80E-4F4B-8259-84BB8985F228}" srcOrd="2" destOrd="0" presId="urn:microsoft.com/office/officeart/2005/8/layout/process4"/>
    <dgm:cxn modelId="{998E57E5-74A9-4FAC-B82B-2C786BB99AF1}" type="presParOf" srcId="{E14C836C-E80E-4F4B-8259-84BB8985F228}" destId="{F70862F4-06AC-4A84-953B-69E21AF89464}" srcOrd="0" destOrd="0" presId="urn:microsoft.com/office/officeart/2005/8/layout/process4"/>
    <dgm:cxn modelId="{FEDCAA15-F518-42B7-89D5-6F30D2A31BE7}" type="presParOf" srcId="{E14C836C-E80E-4F4B-8259-84BB8985F228}" destId="{AABF77D0-6DE4-45F3-AF44-ECC17A679F79}" srcOrd="1" destOrd="0" presId="urn:microsoft.com/office/officeart/2005/8/layout/process4"/>
    <dgm:cxn modelId="{DAA64C16-B7C3-432D-85B2-FA3120421422}" type="presParOf" srcId="{E14C836C-E80E-4F4B-8259-84BB8985F228}" destId="{5ED43C7C-E849-40FD-A2E5-6942A4D640E0}" srcOrd="2" destOrd="0" presId="urn:microsoft.com/office/officeart/2005/8/layout/process4"/>
    <dgm:cxn modelId="{9E0CCCA9-5E78-488F-A35D-FC5E531D5F5D}" type="presParOf" srcId="{5ED43C7C-E849-40FD-A2E5-6942A4D640E0}" destId="{9D11D48E-ABD8-4AA8-8A79-12EF34395505}" srcOrd="0" destOrd="0" presId="urn:microsoft.com/office/officeart/2005/8/layout/process4"/>
    <dgm:cxn modelId="{AEF4E0CF-A315-44D1-99CD-1811F8510269}" type="presParOf" srcId="{BAD0295A-9EA3-4D58-9A29-BB58FEE8E44B}" destId="{22AE3101-A896-43E5-BEE0-8DCD4C432475}" srcOrd="3" destOrd="0" presId="urn:microsoft.com/office/officeart/2005/8/layout/process4"/>
    <dgm:cxn modelId="{87EE965C-F26E-4233-A01F-68A32D6AADA6}" type="presParOf" srcId="{BAD0295A-9EA3-4D58-9A29-BB58FEE8E44B}" destId="{3ADB986C-CC0C-4821-80A6-FDBDEED2812A}" srcOrd="4" destOrd="0" presId="urn:microsoft.com/office/officeart/2005/8/layout/process4"/>
    <dgm:cxn modelId="{6EAD5C77-15D3-40C7-B3D6-0CF73FB4C6AB}" type="presParOf" srcId="{3ADB986C-CC0C-4821-80A6-FDBDEED2812A}" destId="{7E8627BE-57CD-4BF0-A1FF-44890B02D727}" srcOrd="0" destOrd="0" presId="urn:microsoft.com/office/officeart/2005/8/layout/process4"/>
    <dgm:cxn modelId="{CE7293A9-9A06-4082-B863-8CB22C0296FD}" type="presParOf" srcId="{3ADB986C-CC0C-4821-80A6-FDBDEED2812A}" destId="{C9703AF0-627F-4188-A0EB-1D40DD944B49}" srcOrd="1" destOrd="0" presId="urn:microsoft.com/office/officeart/2005/8/layout/process4"/>
    <dgm:cxn modelId="{1599F415-B17E-4F69-9244-76C1447ED83E}" type="presParOf" srcId="{3ADB986C-CC0C-4821-80A6-FDBDEED2812A}" destId="{FA081D05-B8B4-484E-B8FD-F3B00A3A5FB7}" srcOrd="2" destOrd="0" presId="urn:microsoft.com/office/officeart/2005/8/layout/process4"/>
    <dgm:cxn modelId="{D746B624-D1AD-42F1-BD0D-C4010B826078}" type="presParOf" srcId="{FA081D05-B8B4-484E-B8FD-F3B00A3A5FB7}" destId="{8FE978FE-A334-425D-B397-BB410A9BFFA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38F2D5-CB22-4622-96A9-AC370E08A396}" type="doc">
      <dgm:prSet loTypeId="urn:microsoft.com/office/officeart/2005/8/layout/hierarchy1" loCatId="hierarchy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CA0F89A-BEF5-4CE6-A091-4B80401CFBE7}">
      <dgm:prSet phldrT="[Текст]"/>
      <dgm:spPr/>
      <dgm:t>
        <a:bodyPr/>
        <a:lstStyle/>
        <a:p>
          <a:r>
            <a:rPr lang="ru-RU" dirty="0" smtClean="0"/>
            <a:t>экспозиция</a:t>
          </a:r>
          <a:endParaRPr lang="ru-RU" dirty="0"/>
        </a:p>
      </dgm:t>
    </dgm:pt>
    <dgm:pt modelId="{38408C9A-710C-4E83-BAE4-BCDFFC331F02}" type="parTrans" cxnId="{AACFFDD9-2F3B-475A-9D9A-76728198388D}">
      <dgm:prSet/>
      <dgm:spPr/>
      <dgm:t>
        <a:bodyPr/>
        <a:lstStyle/>
        <a:p>
          <a:endParaRPr lang="ru-RU"/>
        </a:p>
      </dgm:t>
    </dgm:pt>
    <dgm:pt modelId="{7707D081-4A54-45CE-9B19-31111E0B5144}" type="sibTrans" cxnId="{AACFFDD9-2F3B-475A-9D9A-76728198388D}">
      <dgm:prSet/>
      <dgm:spPr/>
      <dgm:t>
        <a:bodyPr/>
        <a:lstStyle/>
        <a:p>
          <a:endParaRPr lang="ru-RU"/>
        </a:p>
      </dgm:t>
    </dgm:pt>
    <dgm:pt modelId="{AA062A8A-EC5F-4F33-A8EC-6CD7A307C71E}">
      <dgm:prSet phldrT="[Текст]"/>
      <dgm:spPr/>
      <dgm:t>
        <a:bodyPr/>
        <a:lstStyle/>
        <a:p>
          <a:r>
            <a:rPr lang="ru-RU" dirty="0" smtClean="0"/>
            <a:t>Главная партия</a:t>
          </a:r>
          <a:endParaRPr lang="ru-RU" dirty="0"/>
        </a:p>
      </dgm:t>
    </dgm:pt>
    <dgm:pt modelId="{75BC1964-90C9-4CA4-BF58-B86AB1017A88}" type="parTrans" cxnId="{864885C6-4D98-4D1D-A30D-A14C2FB074D2}">
      <dgm:prSet/>
      <dgm:spPr/>
      <dgm:t>
        <a:bodyPr/>
        <a:lstStyle/>
        <a:p>
          <a:endParaRPr lang="ru-RU"/>
        </a:p>
      </dgm:t>
    </dgm:pt>
    <dgm:pt modelId="{9CEF57F0-97BD-4846-9D95-B865089F11E1}" type="sibTrans" cxnId="{864885C6-4D98-4D1D-A30D-A14C2FB074D2}">
      <dgm:prSet/>
      <dgm:spPr/>
      <dgm:t>
        <a:bodyPr/>
        <a:lstStyle/>
        <a:p>
          <a:endParaRPr lang="ru-RU"/>
        </a:p>
      </dgm:t>
    </dgm:pt>
    <dgm:pt modelId="{15AFAB6F-C2A8-44B0-930F-393E01395C21}">
      <dgm:prSet phldrT="[Текст]"/>
      <dgm:spPr/>
      <dgm:t>
        <a:bodyPr/>
        <a:lstStyle/>
        <a:p>
          <a:r>
            <a:rPr lang="ru-RU" dirty="0" smtClean="0"/>
            <a:t>Основная тональность</a:t>
          </a:r>
          <a:endParaRPr lang="ru-RU" dirty="0"/>
        </a:p>
      </dgm:t>
    </dgm:pt>
    <dgm:pt modelId="{D3FE01A8-126D-4A54-9B17-93DBBAA81551}" type="parTrans" cxnId="{4413A4B1-1B8B-4874-90DC-32DA9D252F54}">
      <dgm:prSet/>
      <dgm:spPr/>
      <dgm:t>
        <a:bodyPr/>
        <a:lstStyle/>
        <a:p>
          <a:endParaRPr lang="ru-RU"/>
        </a:p>
      </dgm:t>
    </dgm:pt>
    <dgm:pt modelId="{EB6949B5-388D-4824-B12B-DC5CBA97EAD0}" type="sibTrans" cxnId="{4413A4B1-1B8B-4874-90DC-32DA9D252F54}">
      <dgm:prSet/>
      <dgm:spPr/>
      <dgm:t>
        <a:bodyPr/>
        <a:lstStyle/>
        <a:p>
          <a:endParaRPr lang="ru-RU"/>
        </a:p>
      </dgm:t>
    </dgm:pt>
    <dgm:pt modelId="{1755E531-CC46-4B82-BD2B-EFA7682F10EF}">
      <dgm:prSet phldrT="[Текст]"/>
      <dgm:spPr/>
      <dgm:t>
        <a:bodyPr/>
        <a:lstStyle/>
        <a:p>
          <a:r>
            <a:rPr lang="ru-RU" dirty="0" smtClean="0"/>
            <a:t>Побочная партия</a:t>
          </a:r>
          <a:endParaRPr lang="ru-RU" dirty="0"/>
        </a:p>
      </dgm:t>
    </dgm:pt>
    <dgm:pt modelId="{1901F5C1-BA5D-4577-8FC3-04EA6078F70A}" type="parTrans" cxnId="{8C4A13DD-A2D0-4716-831E-7543EF06D831}">
      <dgm:prSet/>
      <dgm:spPr/>
      <dgm:t>
        <a:bodyPr/>
        <a:lstStyle/>
        <a:p>
          <a:endParaRPr lang="ru-RU"/>
        </a:p>
      </dgm:t>
    </dgm:pt>
    <dgm:pt modelId="{AF1ECE19-64CE-4DB8-84F8-DBECC95A8EB8}" type="sibTrans" cxnId="{8C4A13DD-A2D0-4716-831E-7543EF06D831}">
      <dgm:prSet/>
      <dgm:spPr/>
      <dgm:t>
        <a:bodyPr/>
        <a:lstStyle/>
        <a:p>
          <a:endParaRPr lang="ru-RU"/>
        </a:p>
      </dgm:t>
    </dgm:pt>
    <dgm:pt modelId="{A68F5558-C294-4E0F-96E4-B2B065E3834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Тональность</a:t>
          </a:r>
          <a:r>
            <a:rPr lang="ru-RU" b="1" dirty="0" smtClean="0"/>
            <a:t> </a:t>
          </a:r>
          <a:r>
            <a:rPr lang="ru-RU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доминанты</a:t>
          </a:r>
          <a:endParaRPr lang="ru-RU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611344D0-F656-4B5F-A742-8FA32FFEF42A}" type="parTrans" cxnId="{C1CC3637-EEC8-4BDE-AFCB-4E565C89F176}">
      <dgm:prSet/>
      <dgm:spPr/>
      <dgm:t>
        <a:bodyPr/>
        <a:lstStyle/>
        <a:p>
          <a:endParaRPr lang="ru-RU"/>
        </a:p>
      </dgm:t>
    </dgm:pt>
    <dgm:pt modelId="{34AB0802-0648-4615-A04F-B2723A9B3FAF}" type="sibTrans" cxnId="{C1CC3637-EEC8-4BDE-AFCB-4E565C89F176}">
      <dgm:prSet/>
      <dgm:spPr/>
      <dgm:t>
        <a:bodyPr/>
        <a:lstStyle/>
        <a:p>
          <a:endParaRPr lang="ru-RU"/>
        </a:p>
      </dgm:t>
    </dgm:pt>
    <dgm:pt modelId="{9121AC1F-D0E2-46F2-B892-54F31F89A7A3}" type="pres">
      <dgm:prSet presAssocID="{0138F2D5-CB22-4622-96A9-AC370E08A3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86ECFB-0865-475E-90BC-E8777BBD12AF}" type="pres">
      <dgm:prSet presAssocID="{FCA0F89A-BEF5-4CE6-A091-4B80401CFBE7}" presName="hierRoot1" presStyleCnt="0"/>
      <dgm:spPr/>
    </dgm:pt>
    <dgm:pt modelId="{60973897-3723-4C16-88FE-9D1EE11C113E}" type="pres">
      <dgm:prSet presAssocID="{FCA0F89A-BEF5-4CE6-A091-4B80401CFBE7}" presName="composite" presStyleCnt="0"/>
      <dgm:spPr/>
    </dgm:pt>
    <dgm:pt modelId="{ED745B23-7A2B-4FC8-BA8B-297E720082B0}" type="pres">
      <dgm:prSet presAssocID="{FCA0F89A-BEF5-4CE6-A091-4B80401CFBE7}" presName="background" presStyleLbl="node0" presStyleIdx="0" presStyleCnt="1"/>
      <dgm:spPr/>
    </dgm:pt>
    <dgm:pt modelId="{0BA9FCDC-CBDB-4E32-B1D6-C13FC1F1AC28}" type="pres">
      <dgm:prSet presAssocID="{FCA0F89A-BEF5-4CE6-A091-4B80401CFBE7}" presName="text" presStyleLbl="fgAcc0" presStyleIdx="0" presStyleCnt="1" custScaleY="80077" custLinFactNeighborX="2081" custLinFactNeighborY="-16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94222B-8B17-4124-9875-1EF1F426185C}" type="pres">
      <dgm:prSet presAssocID="{FCA0F89A-BEF5-4CE6-A091-4B80401CFBE7}" presName="hierChild2" presStyleCnt="0"/>
      <dgm:spPr/>
    </dgm:pt>
    <dgm:pt modelId="{299B2435-CA23-42BF-A72B-4B69D0631320}" type="pres">
      <dgm:prSet presAssocID="{75BC1964-90C9-4CA4-BF58-B86AB1017A8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558BC38-6FE2-434A-B9B0-F033DF1A8EC7}" type="pres">
      <dgm:prSet presAssocID="{AA062A8A-EC5F-4F33-A8EC-6CD7A307C71E}" presName="hierRoot2" presStyleCnt="0"/>
      <dgm:spPr/>
    </dgm:pt>
    <dgm:pt modelId="{0314799B-5C92-4C5F-84C1-926483FBEFE6}" type="pres">
      <dgm:prSet presAssocID="{AA062A8A-EC5F-4F33-A8EC-6CD7A307C71E}" presName="composite2" presStyleCnt="0"/>
      <dgm:spPr/>
    </dgm:pt>
    <dgm:pt modelId="{6CC55DB9-F07A-4DE2-8E97-9CAF448CE18D}" type="pres">
      <dgm:prSet presAssocID="{AA062A8A-EC5F-4F33-A8EC-6CD7A307C71E}" presName="background2" presStyleLbl="node2" presStyleIdx="0" presStyleCnt="2"/>
      <dgm:spPr/>
    </dgm:pt>
    <dgm:pt modelId="{1B349F1D-264D-43D1-B09A-8955160CFC6D}" type="pres">
      <dgm:prSet presAssocID="{AA062A8A-EC5F-4F33-A8EC-6CD7A307C71E}" presName="text2" presStyleLbl="fgAcc2" presStyleIdx="0" presStyleCnt="2" custLinFactNeighborX="-2785" custLinFactNeighborY="-17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926201-2253-487C-A3B6-0362BC4EB4A7}" type="pres">
      <dgm:prSet presAssocID="{AA062A8A-EC5F-4F33-A8EC-6CD7A307C71E}" presName="hierChild3" presStyleCnt="0"/>
      <dgm:spPr/>
    </dgm:pt>
    <dgm:pt modelId="{4B5CE57C-1A6C-4A76-96D0-83041956375A}" type="pres">
      <dgm:prSet presAssocID="{D3FE01A8-126D-4A54-9B17-93DBBAA81551}" presName="Name17" presStyleLbl="parChTrans1D3" presStyleIdx="0" presStyleCnt="2"/>
      <dgm:spPr/>
      <dgm:t>
        <a:bodyPr/>
        <a:lstStyle/>
        <a:p>
          <a:endParaRPr lang="ru-RU"/>
        </a:p>
      </dgm:t>
    </dgm:pt>
    <dgm:pt modelId="{A2B001DB-5F1E-4022-8044-203468BD7B13}" type="pres">
      <dgm:prSet presAssocID="{15AFAB6F-C2A8-44B0-930F-393E01395C21}" presName="hierRoot3" presStyleCnt="0"/>
      <dgm:spPr/>
    </dgm:pt>
    <dgm:pt modelId="{BFE7F977-7BA8-4D64-B418-13E879D11A01}" type="pres">
      <dgm:prSet presAssocID="{15AFAB6F-C2A8-44B0-930F-393E01395C21}" presName="composite3" presStyleCnt="0"/>
      <dgm:spPr/>
    </dgm:pt>
    <dgm:pt modelId="{A60EC9A0-8853-4FB6-80F1-5942760C3889}" type="pres">
      <dgm:prSet presAssocID="{15AFAB6F-C2A8-44B0-930F-393E01395C21}" presName="background3" presStyleLbl="node3" presStyleIdx="0" presStyleCnt="2"/>
      <dgm:spPr/>
    </dgm:pt>
    <dgm:pt modelId="{B56D2A3C-B47F-4C2C-9F3F-F1A9926B0544}" type="pres">
      <dgm:prSet presAssocID="{15AFAB6F-C2A8-44B0-930F-393E01395C21}" presName="text3" presStyleLbl="fgAcc3" presStyleIdx="0" presStyleCnt="2" custScaleX="107788" custScaleY="110306" custLinFactNeighborX="-3057" custLinFactNeighborY="-5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08FEC7-0A1D-4B29-806C-47446C54B580}" type="pres">
      <dgm:prSet presAssocID="{15AFAB6F-C2A8-44B0-930F-393E01395C21}" presName="hierChild4" presStyleCnt="0"/>
      <dgm:spPr/>
    </dgm:pt>
    <dgm:pt modelId="{CB4F5344-F3B6-45F1-B2C3-FC7508D3F0D0}" type="pres">
      <dgm:prSet presAssocID="{1901F5C1-BA5D-4577-8FC3-04EA6078F70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4A64479-B0EF-4D91-898C-7059DF9CD2F0}" type="pres">
      <dgm:prSet presAssocID="{1755E531-CC46-4B82-BD2B-EFA7682F10EF}" presName="hierRoot2" presStyleCnt="0"/>
      <dgm:spPr/>
    </dgm:pt>
    <dgm:pt modelId="{0D7CEAC8-0024-4ED9-9CD2-109F005CE3FF}" type="pres">
      <dgm:prSet presAssocID="{1755E531-CC46-4B82-BD2B-EFA7682F10EF}" presName="composite2" presStyleCnt="0"/>
      <dgm:spPr/>
    </dgm:pt>
    <dgm:pt modelId="{23C5C288-ACE6-4BDA-BE43-3F66600CD1C3}" type="pres">
      <dgm:prSet presAssocID="{1755E531-CC46-4B82-BD2B-EFA7682F10EF}" presName="background2" presStyleLbl="node2" presStyleIdx="1" presStyleCnt="2"/>
      <dgm:spPr/>
    </dgm:pt>
    <dgm:pt modelId="{83B54B6B-3542-4561-85CB-1A83F4FD478D}" type="pres">
      <dgm:prSet presAssocID="{1755E531-CC46-4B82-BD2B-EFA7682F10EF}" presName="text2" presStyleLbl="fgAcc2" presStyleIdx="1" presStyleCnt="2" custLinFactNeighborX="262" custLinFactNeighborY="-17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00B5DF-47E0-480F-8022-AAA8F8526576}" type="pres">
      <dgm:prSet presAssocID="{1755E531-CC46-4B82-BD2B-EFA7682F10EF}" presName="hierChild3" presStyleCnt="0"/>
      <dgm:spPr/>
    </dgm:pt>
    <dgm:pt modelId="{289970A2-52AC-412B-AF4D-26E0CB9504B0}" type="pres">
      <dgm:prSet presAssocID="{611344D0-F656-4B5F-A742-8FA32FFEF42A}" presName="Name17" presStyleLbl="parChTrans1D3" presStyleIdx="1" presStyleCnt="2"/>
      <dgm:spPr/>
      <dgm:t>
        <a:bodyPr/>
        <a:lstStyle/>
        <a:p>
          <a:endParaRPr lang="ru-RU"/>
        </a:p>
      </dgm:t>
    </dgm:pt>
    <dgm:pt modelId="{9DE943AE-53ED-43A1-B3EC-D96947661509}" type="pres">
      <dgm:prSet presAssocID="{A68F5558-C294-4E0F-96E4-B2B065E38345}" presName="hierRoot3" presStyleCnt="0"/>
      <dgm:spPr/>
    </dgm:pt>
    <dgm:pt modelId="{A591546C-97D2-4BCE-A45B-47BFA2EE233C}" type="pres">
      <dgm:prSet presAssocID="{A68F5558-C294-4E0F-96E4-B2B065E38345}" presName="composite3" presStyleCnt="0"/>
      <dgm:spPr/>
    </dgm:pt>
    <dgm:pt modelId="{607B5BC5-1672-4176-8825-B99D9474C371}" type="pres">
      <dgm:prSet presAssocID="{A68F5558-C294-4E0F-96E4-B2B065E38345}" presName="background3" presStyleLbl="node3" presStyleIdx="1" presStyleCnt="2"/>
      <dgm:spPr/>
    </dgm:pt>
    <dgm:pt modelId="{496916C8-F12E-4CD7-9E1C-F0D86ABE7E40}" type="pres">
      <dgm:prSet presAssocID="{A68F5558-C294-4E0F-96E4-B2B065E38345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670BC7-C20C-4D16-A330-7582F7F65713}" type="pres">
      <dgm:prSet presAssocID="{A68F5558-C294-4E0F-96E4-B2B065E38345}" presName="hierChild4" presStyleCnt="0"/>
      <dgm:spPr/>
    </dgm:pt>
  </dgm:ptLst>
  <dgm:cxnLst>
    <dgm:cxn modelId="{1DD5D347-CA8D-4A2B-8D39-1502CA310E4B}" type="presOf" srcId="{75BC1964-90C9-4CA4-BF58-B86AB1017A88}" destId="{299B2435-CA23-42BF-A72B-4B69D0631320}" srcOrd="0" destOrd="0" presId="urn:microsoft.com/office/officeart/2005/8/layout/hierarchy1"/>
    <dgm:cxn modelId="{81909559-E0DC-4CB9-B10E-18AC7B9A7570}" type="presOf" srcId="{15AFAB6F-C2A8-44B0-930F-393E01395C21}" destId="{B56D2A3C-B47F-4C2C-9F3F-F1A9926B0544}" srcOrd="0" destOrd="0" presId="urn:microsoft.com/office/officeart/2005/8/layout/hierarchy1"/>
    <dgm:cxn modelId="{8C4A13DD-A2D0-4716-831E-7543EF06D831}" srcId="{FCA0F89A-BEF5-4CE6-A091-4B80401CFBE7}" destId="{1755E531-CC46-4B82-BD2B-EFA7682F10EF}" srcOrd="1" destOrd="0" parTransId="{1901F5C1-BA5D-4577-8FC3-04EA6078F70A}" sibTransId="{AF1ECE19-64CE-4DB8-84F8-DBECC95A8EB8}"/>
    <dgm:cxn modelId="{864885C6-4D98-4D1D-A30D-A14C2FB074D2}" srcId="{FCA0F89A-BEF5-4CE6-A091-4B80401CFBE7}" destId="{AA062A8A-EC5F-4F33-A8EC-6CD7A307C71E}" srcOrd="0" destOrd="0" parTransId="{75BC1964-90C9-4CA4-BF58-B86AB1017A88}" sibTransId="{9CEF57F0-97BD-4846-9D95-B865089F11E1}"/>
    <dgm:cxn modelId="{4413A4B1-1B8B-4874-90DC-32DA9D252F54}" srcId="{AA062A8A-EC5F-4F33-A8EC-6CD7A307C71E}" destId="{15AFAB6F-C2A8-44B0-930F-393E01395C21}" srcOrd="0" destOrd="0" parTransId="{D3FE01A8-126D-4A54-9B17-93DBBAA81551}" sibTransId="{EB6949B5-388D-4824-B12B-DC5CBA97EAD0}"/>
    <dgm:cxn modelId="{AACFFDD9-2F3B-475A-9D9A-76728198388D}" srcId="{0138F2D5-CB22-4622-96A9-AC370E08A396}" destId="{FCA0F89A-BEF5-4CE6-A091-4B80401CFBE7}" srcOrd="0" destOrd="0" parTransId="{38408C9A-710C-4E83-BAE4-BCDFFC331F02}" sibTransId="{7707D081-4A54-45CE-9B19-31111E0B5144}"/>
    <dgm:cxn modelId="{05FBB552-51E0-4071-90A0-3C7494EF0078}" type="presOf" srcId="{1755E531-CC46-4B82-BD2B-EFA7682F10EF}" destId="{83B54B6B-3542-4561-85CB-1A83F4FD478D}" srcOrd="0" destOrd="0" presId="urn:microsoft.com/office/officeart/2005/8/layout/hierarchy1"/>
    <dgm:cxn modelId="{F2AD24AB-BF31-459F-8F0A-9F599C373E57}" type="presOf" srcId="{D3FE01A8-126D-4A54-9B17-93DBBAA81551}" destId="{4B5CE57C-1A6C-4A76-96D0-83041956375A}" srcOrd="0" destOrd="0" presId="urn:microsoft.com/office/officeart/2005/8/layout/hierarchy1"/>
    <dgm:cxn modelId="{C1CC3637-EEC8-4BDE-AFCB-4E565C89F176}" srcId="{1755E531-CC46-4B82-BD2B-EFA7682F10EF}" destId="{A68F5558-C294-4E0F-96E4-B2B065E38345}" srcOrd="0" destOrd="0" parTransId="{611344D0-F656-4B5F-A742-8FA32FFEF42A}" sibTransId="{34AB0802-0648-4615-A04F-B2723A9B3FAF}"/>
    <dgm:cxn modelId="{1199D802-201E-469E-A3A7-4FD3603DC693}" type="presOf" srcId="{611344D0-F656-4B5F-A742-8FA32FFEF42A}" destId="{289970A2-52AC-412B-AF4D-26E0CB9504B0}" srcOrd="0" destOrd="0" presId="urn:microsoft.com/office/officeart/2005/8/layout/hierarchy1"/>
    <dgm:cxn modelId="{3A17004B-3202-470E-A3C4-392FC932B4DC}" type="presOf" srcId="{0138F2D5-CB22-4622-96A9-AC370E08A396}" destId="{9121AC1F-D0E2-46F2-B892-54F31F89A7A3}" srcOrd="0" destOrd="0" presId="urn:microsoft.com/office/officeart/2005/8/layout/hierarchy1"/>
    <dgm:cxn modelId="{2270D8E5-84B7-4414-BD64-F39FB3937F5F}" type="presOf" srcId="{1901F5C1-BA5D-4577-8FC3-04EA6078F70A}" destId="{CB4F5344-F3B6-45F1-B2C3-FC7508D3F0D0}" srcOrd="0" destOrd="0" presId="urn:microsoft.com/office/officeart/2005/8/layout/hierarchy1"/>
    <dgm:cxn modelId="{8AA20568-C89A-4863-AF78-C3491EB8EFDD}" type="presOf" srcId="{FCA0F89A-BEF5-4CE6-A091-4B80401CFBE7}" destId="{0BA9FCDC-CBDB-4E32-B1D6-C13FC1F1AC28}" srcOrd="0" destOrd="0" presId="urn:microsoft.com/office/officeart/2005/8/layout/hierarchy1"/>
    <dgm:cxn modelId="{90655D6A-8244-4166-9C5F-E7A8E5A70012}" type="presOf" srcId="{AA062A8A-EC5F-4F33-A8EC-6CD7A307C71E}" destId="{1B349F1D-264D-43D1-B09A-8955160CFC6D}" srcOrd="0" destOrd="0" presId="urn:microsoft.com/office/officeart/2005/8/layout/hierarchy1"/>
    <dgm:cxn modelId="{27EF354D-357B-40B4-BB0B-B546F94A5A48}" type="presOf" srcId="{A68F5558-C294-4E0F-96E4-B2B065E38345}" destId="{496916C8-F12E-4CD7-9E1C-F0D86ABE7E40}" srcOrd="0" destOrd="0" presId="urn:microsoft.com/office/officeart/2005/8/layout/hierarchy1"/>
    <dgm:cxn modelId="{63518671-CACE-4E80-BA8A-C4088697B983}" type="presParOf" srcId="{9121AC1F-D0E2-46F2-B892-54F31F89A7A3}" destId="{8786ECFB-0865-475E-90BC-E8777BBD12AF}" srcOrd="0" destOrd="0" presId="urn:microsoft.com/office/officeart/2005/8/layout/hierarchy1"/>
    <dgm:cxn modelId="{35F6B389-0A94-4B4F-8DB0-9296A8FF1704}" type="presParOf" srcId="{8786ECFB-0865-475E-90BC-E8777BBD12AF}" destId="{60973897-3723-4C16-88FE-9D1EE11C113E}" srcOrd="0" destOrd="0" presId="urn:microsoft.com/office/officeart/2005/8/layout/hierarchy1"/>
    <dgm:cxn modelId="{9C514404-CF5C-4D56-9AF3-5E7C77FB95AD}" type="presParOf" srcId="{60973897-3723-4C16-88FE-9D1EE11C113E}" destId="{ED745B23-7A2B-4FC8-BA8B-297E720082B0}" srcOrd="0" destOrd="0" presId="urn:microsoft.com/office/officeart/2005/8/layout/hierarchy1"/>
    <dgm:cxn modelId="{367F185E-B2F4-4615-8716-4A16F4BC6B32}" type="presParOf" srcId="{60973897-3723-4C16-88FE-9D1EE11C113E}" destId="{0BA9FCDC-CBDB-4E32-B1D6-C13FC1F1AC28}" srcOrd="1" destOrd="0" presId="urn:microsoft.com/office/officeart/2005/8/layout/hierarchy1"/>
    <dgm:cxn modelId="{0C44F464-CF56-4F00-8E4A-CF153F5E05F8}" type="presParOf" srcId="{8786ECFB-0865-475E-90BC-E8777BBD12AF}" destId="{1194222B-8B17-4124-9875-1EF1F426185C}" srcOrd="1" destOrd="0" presId="urn:microsoft.com/office/officeart/2005/8/layout/hierarchy1"/>
    <dgm:cxn modelId="{62F055FE-9C3A-45CE-849E-C325FAB96249}" type="presParOf" srcId="{1194222B-8B17-4124-9875-1EF1F426185C}" destId="{299B2435-CA23-42BF-A72B-4B69D0631320}" srcOrd="0" destOrd="0" presId="urn:microsoft.com/office/officeart/2005/8/layout/hierarchy1"/>
    <dgm:cxn modelId="{70720518-4BE7-4923-B995-CEB62866F75B}" type="presParOf" srcId="{1194222B-8B17-4124-9875-1EF1F426185C}" destId="{E558BC38-6FE2-434A-B9B0-F033DF1A8EC7}" srcOrd="1" destOrd="0" presId="urn:microsoft.com/office/officeart/2005/8/layout/hierarchy1"/>
    <dgm:cxn modelId="{C6B99A8B-99BD-4273-A3DF-AA87B345A522}" type="presParOf" srcId="{E558BC38-6FE2-434A-B9B0-F033DF1A8EC7}" destId="{0314799B-5C92-4C5F-84C1-926483FBEFE6}" srcOrd="0" destOrd="0" presId="urn:microsoft.com/office/officeart/2005/8/layout/hierarchy1"/>
    <dgm:cxn modelId="{60972BB5-4E88-41D5-A297-96A7AA38D4D0}" type="presParOf" srcId="{0314799B-5C92-4C5F-84C1-926483FBEFE6}" destId="{6CC55DB9-F07A-4DE2-8E97-9CAF448CE18D}" srcOrd="0" destOrd="0" presId="urn:microsoft.com/office/officeart/2005/8/layout/hierarchy1"/>
    <dgm:cxn modelId="{6FAC0EE8-9179-4A3E-AE74-B0E3C088BA5D}" type="presParOf" srcId="{0314799B-5C92-4C5F-84C1-926483FBEFE6}" destId="{1B349F1D-264D-43D1-B09A-8955160CFC6D}" srcOrd="1" destOrd="0" presId="urn:microsoft.com/office/officeart/2005/8/layout/hierarchy1"/>
    <dgm:cxn modelId="{29D8C237-1712-4467-890B-D8C775F3E440}" type="presParOf" srcId="{E558BC38-6FE2-434A-B9B0-F033DF1A8EC7}" destId="{D9926201-2253-487C-A3B6-0362BC4EB4A7}" srcOrd="1" destOrd="0" presId="urn:microsoft.com/office/officeart/2005/8/layout/hierarchy1"/>
    <dgm:cxn modelId="{C4B02270-817E-47E2-823A-FBA94E52867C}" type="presParOf" srcId="{D9926201-2253-487C-A3B6-0362BC4EB4A7}" destId="{4B5CE57C-1A6C-4A76-96D0-83041956375A}" srcOrd="0" destOrd="0" presId="urn:microsoft.com/office/officeart/2005/8/layout/hierarchy1"/>
    <dgm:cxn modelId="{C3867E30-F2E2-4949-8C5C-E94ABB08F7CD}" type="presParOf" srcId="{D9926201-2253-487C-A3B6-0362BC4EB4A7}" destId="{A2B001DB-5F1E-4022-8044-203468BD7B13}" srcOrd="1" destOrd="0" presId="urn:microsoft.com/office/officeart/2005/8/layout/hierarchy1"/>
    <dgm:cxn modelId="{5164C9C1-274F-400C-A8B9-6043D38A82CE}" type="presParOf" srcId="{A2B001DB-5F1E-4022-8044-203468BD7B13}" destId="{BFE7F977-7BA8-4D64-B418-13E879D11A01}" srcOrd="0" destOrd="0" presId="urn:microsoft.com/office/officeart/2005/8/layout/hierarchy1"/>
    <dgm:cxn modelId="{1A295C45-5B41-49F2-AFE5-31A91B8F25C9}" type="presParOf" srcId="{BFE7F977-7BA8-4D64-B418-13E879D11A01}" destId="{A60EC9A0-8853-4FB6-80F1-5942760C3889}" srcOrd="0" destOrd="0" presId="urn:microsoft.com/office/officeart/2005/8/layout/hierarchy1"/>
    <dgm:cxn modelId="{816D0470-59AB-4F08-99CC-5E3D00ED3CF3}" type="presParOf" srcId="{BFE7F977-7BA8-4D64-B418-13E879D11A01}" destId="{B56D2A3C-B47F-4C2C-9F3F-F1A9926B0544}" srcOrd="1" destOrd="0" presId="urn:microsoft.com/office/officeart/2005/8/layout/hierarchy1"/>
    <dgm:cxn modelId="{526FFCEB-449D-4C3D-8CC0-F13BF75A3B26}" type="presParOf" srcId="{A2B001DB-5F1E-4022-8044-203468BD7B13}" destId="{FF08FEC7-0A1D-4B29-806C-47446C54B580}" srcOrd="1" destOrd="0" presId="urn:microsoft.com/office/officeart/2005/8/layout/hierarchy1"/>
    <dgm:cxn modelId="{E226D32C-1C34-4F92-88E6-1008C657CD32}" type="presParOf" srcId="{1194222B-8B17-4124-9875-1EF1F426185C}" destId="{CB4F5344-F3B6-45F1-B2C3-FC7508D3F0D0}" srcOrd="2" destOrd="0" presId="urn:microsoft.com/office/officeart/2005/8/layout/hierarchy1"/>
    <dgm:cxn modelId="{6F2CEAD7-4E1B-4936-8990-9540E6B8D2C4}" type="presParOf" srcId="{1194222B-8B17-4124-9875-1EF1F426185C}" destId="{74A64479-B0EF-4D91-898C-7059DF9CD2F0}" srcOrd="3" destOrd="0" presId="urn:microsoft.com/office/officeart/2005/8/layout/hierarchy1"/>
    <dgm:cxn modelId="{EE740E23-305F-433E-B5F1-6AC914056018}" type="presParOf" srcId="{74A64479-B0EF-4D91-898C-7059DF9CD2F0}" destId="{0D7CEAC8-0024-4ED9-9CD2-109F005CE3FF}" srcOrd="0" destOrd="0" presId="urn:microsoft.com/office/officeart/2005/8/layout/hierarchy1"/>
    <dgm:cxn modelId="{AA477F56-05BA-489B-A52B-A968AB594470}" type="presParOf" srcId="{0D7CEAC8-0024-4ED9-9CD2-109F005CE3FF}" destId="{23C5C288-ACE6-4BDA-BE43-3F66600CD1C3}" srcOrd="0" destOrd="0" presId="urn:microsoft.com/office/officeart/2005/8/layout/hierarchy1"/>
    <dgm:cxn modelId="{3138CF13-49C7-43F8-B5F4-2E4ED7B2E0F6}" type="presParOf" srcId="{0D7CEAC8-0024-4ED9-9CD2-109F005CE3FF}" destId="{83B54B6B-3542-4561-85CB-1A83F4FD478D}" srcOrd="1" destOrd="0" presId="urn:microsoft.com/office/officeart/2005/8/layout/hierarchy1"/>
    <dgm:cxn modelId="{B6809781-8AE7-44E3-AFC2-7EC430EE6BA7}" type="presParOf" srcId="{74A64479-B0EF-4D91-898C-7059DF9CD2F0}" destId="{4000B5DF-47E0-480F-8022-AAA8F8526576}" srcOrd="1" destOrd="0" presId="urn:microsoft.com/office/officeart/2005/8/layout/hierarchy1"/>
    <dgm:cxn modelId="{D54584FA-60E1-4E55-8057-25DBC8D5B608}" type="presParOf" srcId="{4000B5DF-47E0-480F-8022-AAA8F8526576}" destId="{289970A2-52AC-412B-AF4D-26E0CB9504B0}" srcOrd="0" destOrd="0" presId="urn:microsoft.com/office/officeart/2005/8/layout/hierarchy1"/>
    <dgm:cxn modelId="{B196F7C9-6471-4650-A3D3-23A6394FB8CD}" type="presParOf" srcId="{4000B5DF-47E0-480F-8022-AAA8F8526576}" destId="{9DE943AE-53ED-43A1-B3EC-D96947661509}" srcOrd="1" destOrd="0" presId="urn:microsoft.com/office/officeart/2005/8/layout/hierarchy1"/>
    <dgm:cxn modelId="{F8214829-8FF6-47BE-8D44-E3E1D75FD358}" type="presParOf" srcId="{9DE943AE-53ED-43A1-B3EC-D96947661509}" destId="{A591546C-97D2-4BCE-A45B-47BFA2EE233C}" srcOrd="0" destOrd="0" presId="urn:microsoft.com/office/officeart/2005/8/layout/hierarchy1"/>
    <dgm:cxn modelId="{6BB54B36-C5D8-4286-B3A6-6CF5DF9471EB}" type="presParOf" srcId="{A591546C-97D2-4BCE-A45B-47BFA2EE233C}" destId="{607B5BC5-1672-4176-8825-B99D9474C371}" srcOrd="0" destOrd="0" presId="urn:microsoft.com/office/officeart/2005/8/layout/hierarchy1"/>
    <dgm:cxn modelId="{BD2E58E8-A492-40A4-92A3-5A8ECDC6BCC3}" type="presParOf" srcId="{A591546C-97D2-4BCE-A45B-47BFA2EE233C}" destId="{496916C8-F12E-4CD7-9E1C-F0D86ABE7E40}" srcOrd="1" destOrd="0" presId="urn:microsoft.com/office/officeart/2005/8/layout/hierarchy1"/>
    <dgm:cxn modelId="{9BB900AB-4BF8-4968-B270-53C7E4EB6F09}" type="presParOf" srcId="{9DE943AE-53ED-43A1-B3EC-D96947661509}" destId="{57670BC7-C20C-4D16-A330-7582F7F657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250A4E-7837-4AFD-A675-4D4D36E1D414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73BA3F-9015-47D9-BDA5-2A3AF5F45E4A}">
      <dgm:prSet phldrT="[Текст]" custT="1"/>
      <dgm:spPr/>
      <dgm:t>
        <a:bodyPr/>
        <a:lstStyle/>
        <a:p>
          <a:r>
            <a:rPr lang="ru-RU" sz="4800" dirty="0" smtClean="0"/>
            <a:t>разработка</a:t>
          </a:r>
          <a:endParaRPr lang="ru-RU" sz="5100" dirty="0"/>
        </a:p>
      </dgm:t>
    </dgm:pt>
    <dgm:pt modelId="{47E15C4F-871E-4C3B-919B-36180FF093A7}" type="parTrans" cxnId="{86910657-118B-4248-B293-20947B5C6DD6}">
      <dgm:prSet/>
      <dgm:spPr/>
      <dgm:t>
        <a:bodyPr/>
        <a:lstStyle/>
        <a:p>
          <a:endParaRPr lang="ru-RU"/>
        </a:p>
      </dgm:t>
    </dgm:pt>
    <dgm:pt modelId="{F13010F9-238C-4882-966C-7CE3D103EA07}" type="sibTrans" cxnId="{86910657-118B-4248-B293-20947B5C6DD6}">
      <dgm:prSet/>
      <dgm:spPr/>
      <dgm:t>
        <a:bodyPr/>
        <a:lstStyle/>
        <a:p>
          <a:endParaRPr lang="ru-RU"/>
        </a:p>
      </dgm:t>
    </dgm:pt>
    <dgm:pt modelId="{AC3E3296-232A-41E8-9B4C-335BCB82EA1D}">
      <dgm:prSet phldrT="[Текст]"/>
      <dgm:spPr/>
      <dgm:t>
        <a:bodyPr/>
        <a:lstStyle/>
        <a:p>
          <a:r>
            <a:rPr lang="ru-RU" dirty="0" smtClean="0"/>
            <a:t>Противопоставление партий</a:t>
          </a:r>
          <a:endParaRPr lang="ru-RU" dirty="0"/>
        </a:p>
      </dgm:t>
    </dgm:pt>
    <dgm:pt modelId="{78A38340-5EAA-4949-AF9B-A5BDA0050FEB}" type="parTrans" cxnId="{A27DB63A-5AB0-43EF-BAC7-5CDEF76D124D}">
      <dgm:prSet/>
      <dgm:spPr/>
      <dgm:t>
        <a:bodyPr/>
        <a:lstStyle/>
        <a:p>
          <a:endParaRPr lang="ru-RU"/>
        </a:p>
      </dgm:t>
    </dgm:pt>
    <dgm:pt modelId="{C11E59EE-6051-4724-9441-AD25C95D105C}" type="sibTrans" cxnId="{A27DB63A-5AB0-43EF-BAC7-5CDEF76D124D}">
      <dgm:prSet/>
      <dgm:spPr/>
      <dgm:t>
        <a:bodyPr/>
        <a:lstStyle/>
        <a:p>
          <a:endParaRPr lang="ru-RU"/>
        </a:p>
      </dgm:t>
    </dgm:pt>
    <dgm:pt modelId="{02F6FE86-2C41-41FA-BBC2-410D2E5EAE44}">
      <dgm:prSet phldrT="[Текст]"/>
      <dgm:spPr/>
      <dgm:t>
        <a:bodyPr/>
        <a:lstStyle/>
        <a:p>
          <a:r>
            <a:rPr lang="ru-RU" dirty="0" smtClean="0"/>
            <a:t>Видоизменение партий</a:t>
          </a:r>
          <a:endParaRPr lang="ru-RU" dirty="0"/>
        </a:p>
      </dgm:t>
    </dgm:pt>
    <dgm:pt modelId="{909CA3A2-46FC-401C-B98A-C5C8651F074B}" type="parTrans" cxnId="{F545C1CE-7418-4F39-B19B-54CF8DA467B5}">
      <dgm:prSet/>
      <dgm:spPr/>
      <dgm:t>
        <a:bodyPr/>
        <a:lstStyle/>
        <a:p>
          <a:endParaRPr lang="ru-RU"/>
        </a:p>
      </dgm:t>
    </dgm:pt>
    <dgm:pt modelId="{79A7A48C-04B8-4CCF-AB6E-C6F6B717C1CB}" type="sibTrans" cxnId="{F545C1CE-7418-4F39-B19B-54CF8DA467B5}">
      <dgm:prSet/>
      <dgm:spPr/>
      <dgm:t>
        <a:bodyPr/>
        <a:lstStyle/>
        <a:p>
          <a:endParaRPr lang="ru-RU"/>
        </a:p>
      </dgm:t>
    </dgm:pt>
    <dgm:pt modelId="{5585EF47-1D1D-4BC9-8BCD-BF2143070C09}">
      <dgm:prSet phldrT="[Текст]"/>
      <dgm:spPr/>
      <dgm:t>
        <a:bodyPr/>
        <a:lstStyle/>
        <a:p>
          <a:r>
            <a:rPr lang="ru-RU" dirty="0" smtClean="0"/>
            <a:t>«Переплетение» партий</a:t>
          </a:r>
          <a:endParaRPr lang="ru-RU" dirty="0"/>
        </a:p>
      </dgm:t>
    </dgm:pt>
    <dgm:pt modelId="{AD3203F1-5578-448B-9D98-4F1CE04C1F8E}" type="parTrans" cxnId="{2647BF35-526F-4CBE-A88A-9025C05521A9}">
      <dgm:prSet/>
      <dgm:spPr/>
      <dgm:t>
        <a:bodyPr/>
        <a:lstStyle/>
        <a:p>
          <a:endParaRPr lang="ru-RU"/>
        </a:p>
      </dgm:t>
    </dgm:pt>
    <dgm:pt modelId="{60CDDB6F-523D-45E2-8C44-D64910D22EC0}" type="sibTrans" cxnId="{2647BF35-526F-4CBE-A88A-9025C05521A9}">
      <dgm:prSet/>
      <dgm:spPr/>
      <dgm:t>
        <a:bodyPr/>
        <a:lstStyle/>
        <a:p>
          <a:endParaRPr lang="ru-RU"/>
        </a:p>
      </dgm:t>
    </dgm:pt>
    <dgm:pt modelId="{5FF09772-A607-4717-9AB1-9F23F09B2F3F}" type="pres">
      <dgm:prSet presAssocID="{05250A4E-7837-4AFD-A675-4D4D36E1D41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100493-0A80-4E4C-8456-CBAEF5CDA62C}" type="pres">
      <dgm:prSet presAssocID="{EB73BA3F-9015-47D9-BDA5-2A3AF5F45E4A}" presName="root1" presStyleCnt="0"/>
      <dgm:spPr/>
    </dgm:pt>
    <dgm:pt modelId="{943BFDB8-EA8D-4EEC-AD75-21FFA334AA6E}" type="pres">
      <dgm:prSet presAssocID="{EB73BA3F-9015-47D9-BDA5-2A3AF5F45E4A}" presName="LevelOneTextNode" presStyleLbl="node0" presStyleIdx="0" presStyleCnt="1" custAng="5400000" custScaleX="153644" custScaleY="81187" custLinFactX="-36143" custLinFactNeighborX="-100000" custLinFactNeighborY="-1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625F71-5520-4A5A-B7FB-95FDA6B32FC6}" type="pres">
      <dgm:prSet presAssocID="{EB73BA3F-9015-47D9-BDA5-2A3AF5F45E4A}" presName="level2hierChild" presStyleCnt="0"/>
      <dgm:spPr/>
    </dgm:pt>
    <dgm:pt modelId="{486CBC21-3D46-43D5-BC8B-07C8EE983DA1}" type="pres">
      <dgm:prSet presAssocID="{78A38340-5EAA-4949-AF9B-A5BDA0050FE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08B0071-9F9C-4E69-87C6-734DBCBC96D4}" type="pres">
      <dgm:prSet presAssocID="{78A38340-5EAA-4949-AF9B-A5BDA0050FE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63747CF-C164-41CF-AF55-DC78AC87503A}" type="pres">
      <dgm:prSet presAssocID="{AC3E3296-232A-41E8-9B4C-335BCB82EA1D}" presName="root2" presStyleCnt="0"/>
      <dgm:spPr/>
    </dgm:pt>
    <dgm:pt modelId="{AFCBB818-13C2-4DBA-9E0E-27C639A13583}" type="pres">
      <dgm:prSet presAssocID="{AC3E3296-232A-41E8-9B4C-335BCB82EA1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870A90-3358-49F3-9FE8-F22A9F960B8D}" type="pres">
      <dgm:prSet presAssocID="{AC3E3296-232A-41E8-9B4C-335BCB82EA1D}" presName="level3hierChild" presStyleCnt="0"/>
      <dgm:spPr/>
    </dgm:pt>
    <dgm:pt modelId="{87A869A5-49B5-4B48-B2FF-C06F18DDB55B}" type="pres">
      <dgm:prSet presAssocID="{909CA3A2-46FC-401C-B98A-C5C8651F074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04CE435-AE4A-4E03-B694-3E2B6CD61CF4}" type="pres">
      <dgm:prSet presAssocID="{909CA3A2-46FC-401C-B98A-C5C8651F074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2BF38A5-2DAD-4DB0-A94B-B74FE8B2028C}" type="pres">
      <dgm:prSet presAssocID="{02F6FE86-2C41-41FA-BBC2-410D2E5EAE44}" presName="root2" presStyleCnt="0"/>
      <dgm:spPr/>
    </dgm:pt>
    <dgm:pt modelId="{1FD75867-B12E-458E-BFCD-9ECE4406C4C8}" type="pres">
      <dgm:prSet presAssocID="{02F6FE86-2C41-41FA-BBC2-410D2E5EAE4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40A691-1306-4C50-91D2-8339BB1678DD}" type="pres">
      <dgm:prSet presAssocID="{02F6FE86-2C41-41FA-BBC2-410D2E5EAE44}" presName="level3hierChild" presStyleCnt="0"/>
      <dgm:spPr/>
    </dgm:pt>
    <dgm:pt modelId="{5BAECA7D-6561-40BF-8355-C7FFFE301FF8}" type="pres">
      <dgm:prSet presAssocID="{AD3203F1-5578-448B-9D98-4F1CE04C1F8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B2A8224-F803-440F-ACCB-4B0A4395529D}" type="pres">
      <dgm:prSet presAssocID="{AD3203F1-5578-448B-9D98-4F1CE04C1F8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E7F2CB2-DE9C-4942-AF47-D8BCEC517400}" type="pres">
      <dgm:prSet presAssocID="{5585EF47-1D1D-4BC9-8BCD-BF2143070C09}" presName="root2" presStyleCnt="0"/>
      <dgm:spPr/>
    </dgm:pt>
    <dgm:pt modelId="{5A262CFC-7C4F-49EB-AA09-7FB275C28221}" type="pres">
      <dgm:prSet presAssocID="{5585EF47-1D1D-4BC9-8BCD-BF2143070C0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2E8617-2F6C-4BA4-B4B0-08A42BCE71F1}" type="pres">
      <dgm:prSet presAssocID="{5585EF47-1D1D-4BC9-8BCD-BF2143070C09}" presName="level3hierChild" presStyleCnt="0"/>
      <dgm:spPr/>
    </dgm:pt>
  </dgm:ptLst>
  <dgm:cxnLst>
    <dgm:cxn modelId="{F545C1CE-7418-4F39-B19B-54CF8DA467B5}" srcId="{EB73BA3F-9015-47D9-BDA5-2A3AF5F45E4A}" destId="{02F6FE86-2C41-41FA-BBC2-410D2E5EAE44}" srcOrd="1" destOrd="0" parTransId="{909CA3A2-46FC-401C-B98A-C5C8651F074B}" sibTransId="{79A7A48C-04B8-4CCF-AB6E-C6F6B717C1CB}"/>
    <dgm:cxn modelId="{63AB272D-F10D-4363-AE67-270A26D59CD7}" type="presOf" srcId="{AC3E3296-232A-41E8-9B4C-335BCB82EA1D}" destId="{AFCBB818-13C2-4DBA-9E0E-27C639A13583}" srcOrd="0" destOrd="0" presId="urn:microsoft.com/office/officeart/2008/layout/HorizontalMultiLevelHierarchy"/>
    <dgm:cxn modelId="{535AE354-1F62-49E4-ACA9-68462F2ED4B5}" type="presOf" srcId="{5585EF47-1D1D-4BC9-8BCD-BF2143070C09}" destId="{5A262CFC-7C4F-49EB-AA09-7FB275C28221}" srcOrd="0" destOrd="0" presId="urn:microsoft.com/office/officeart/2008/layout/HorizontalMultiLevelHierarchy"/>
    <dgm:cxn modelId="{86910657-118B-4248-B293-20947B5C6DD6}" srcId="{05250A4E-7837-4AFD-A675-4D4D36E1D414}" destId="{EB73BA3F-9015-47D9-BDA5-2A3AF5F45E4A}" srcOrd="0" destOrd="0" parTransId="{47E15C4F-871E-4C3B-919B-36180FF093A7}" sibTransId="{F13010F9-238C-4882-966C-7CE3D103EA07}"/>
    <dgm:cxn modelId="{0C55D304-D7D1-430E-B41B-9516BB02F3E1}" type="presOf" srcId="{78A38340-5EAA-4949-AF9B-A5BDA0050FEB}" destId="{B08B0071-9F9C-4E69-87C6-734DBCBC96D4}" srcOrd="1" destOrd="0" presId="urn:microsoft.com/office/officeart/2008/layout/HorizontalMultiLevelHierarchy"/>
    <dgm:cxn modelId="{6DF1C27D-A764-4A44-B65F-5C4170D550EA}" type="presOf" srcId="{78A38340-5EAA-4949-AF9B-A5BDA0050FEB}" destId="{486CBC21-3D46-43D5-BC8B-07C8EE983DA1}" srcOrd="0" destOrd="0" presId="urn:microsoft.com/office/officeart/2008/layout/HorizontalMultiLevelHierarchy"/>
    <dgm:cxn modelId="{5D9C266D-CA5C-46EF-AEC0-670FF1199CBF}" type="presOf" srcId="{05250A4E-7837-4AFD-A675-4D4D36E1D414}" destId="{5FF09772-A607-4717-9AB1-9F23F09B2F3F}" srcOrd="0" destOrd="0" presId="urn:microsoft.com/office/officeart/2008/layout/HorizontalMultiLevelHierarchy"/>
    <dgm:cxn modelId="{363D4C5F-2C66-4B06-8135-3BAF9757262F}" type="presOf" srcId="{909CA3A2-46FC-401C-B98A-C5C8651F074B}" destId="{87A869A5-49B5-4B48-B2FF-C06F18DDB55B}" srcOrd="0" destOrd="0" presId="urn:microsoft.com/office/officeart/2008/layout/HorizontalMultiLevelHierarchy"/>
    <dgm:cxn modelId="{46D9B92A-FAF6-4115-BFD0-57D4FF3501F6}" type="presOf" srcId="{AD3203F1-5578-448B-9D98-4F1CE04C1F8E}" destId="{BB2A8224-F803-440F-ACCB-4B0A4395529D}" srcOrd="1" destOrd="0" presId="urn:microsoft.com/office/officeart/2008/layout/HorizontalMultiLevelHierarchy"/>
    <dgm:cxn modelId="{7233F341-C21D-4983-9775-63C8D419EC71}" type="presOf" srcId="{909CA3A2-46FC-401C-B98A-C5C8651F074B}" destId="{604CE435-AE4A-4E03-B694-3E2B6CD61CF4}" srcOrd="1" destOrd="0" presId="urn:microsoft.com/office/officeart/2008/layout/HorizontalMultiLevelHierarchy"/>
    <dgm:cxn modelId="{07579872-769B-4174-9D44-AE2876F44279}" type="presOf" srcId="{AD3203F1-5578-448B-9D98-4F1CE04C1F8E}" destId="{5BAECA7D-6561-40BF-8355-C7FFFE301FF8}" srcOrd="0" destOrd="0" presId="urn:microsoft.com/office/officeart/2008/layout/HorizontalMultiLevelHierarchy"/>
    <dgm:cxn modelId="{D635F6CD-1828-47FB-96DE-776FCC19DA01}" type="presOf" srcId="{02F6FE86-2C41-41FA-BBC2-410D2E5EAE44}" destId="{1FD75867-B12E-458E-BFCD-9ECE4406C4C8}" srcOrd="0" destOrd="0" presId="urn:microsoft.com/office/officeart/2008/layout/HorizontalMultiLevelHierarchy"/>
    <dgm:cxn modelId="{A4B0FEBB-ECA6-44D1-B987-DC44E33C61C6}" type="presOf" srcId="{EB73BA3F-9015-47D9-BDA5-2A3AF5F45E4A}" destId="{943BFDB8-EA8D-4EEC-AD75-21FFA334AA6E}" srcOrd="0" destOrd="0" presId="urn:microsoft.com/office/officeart/2008/layout/HorizontalMultiLevelHierarchy"/>
    <dgm:cxn modelId="{2647BF35-526F-4CBE-A88A-9025C05521A9}" srcId="{EB73BA3F-9015-47D9-BDA5-2A3AF5F45E4A}" destId="{5585EF47-1D1D-4BC9-8BCD-BF2143070C09}" srcOrd="2" destOrd="0" parTransId="{AD3203F1-5578-448B-9D98-4F1CE04C1F8E}" sibTransId="{60CDDB6F-523D-45E2-8C44-D64910D22EC0}"/>
    <dgm:cxn modelId="{A27DB63A-5AB0-43EF-BAC7-5CDEF76D124D}" srcId="{EB73BA3F-9015-47D9-BDA5-2A3AF5F45E4A}" destId="{AC3E3296-232A-41E8-9B4C-335BCB82EA1D}" srcOrd="0" destOrd="0" parTransId="{78A38340-5EAA-4949-AF9B-A5BDA0050FEB}" sibTransId="{C11E59EE-6051-4724-9441-AD25C95D105C}"/>
    <dgm:cxn modelId="{9EDBB07D-BA86-4A52-AC24-DE888D4A9788}" type="presParOf" srcId="{5FF09772-A607-4717-9AB1-9F23F09B2F3F}" destId="{0A100493-0A80-4E4C-8456-CBAEF5CDA62C}" srcOrd="0" destOrd="0" presId="urn:microsoft.com/office/officeart/2008/layout/HorizontalMultiLevelHierarchy"/>
    <dgm:cxn modelId="{965EBB43-31AD-4B2C-A12E-49B06930FD10}" type="presParOf" srcId="{0A100493-0A80-4E4C-8456-CBAEF5CDA62C}" destId="{943BFDB8-EA8D-4EEC-AD75-21FFA334AA6E}" srcOrd="0" destOrd="0" presId="urn:microsoft.com/office/officeart/2008/layout/HorizontalMultiLevelHierarchy"/>
    <dgm:cxn modelId="{77480E22-607B-44AF-B439-DABAD8B112C9}" type="presParOf" srcId="{0A100493-0A80-4E4C-8456-CBAEF5CDA62C}" destId="{A1625F71-5520-4A5A-B7FB-95FDA6B32FC6}" srcOrd="1" destOrd="0" presId="urn:microsoft.com/office/officeart/2008/layout/HorizontalMultiLevelHierarchy"/>
    <dgm:cxn modelId="{6A2B84EC-DFAF-41C8-9536-79B9037A7988}" type="presParOf" srcId="{A1625F71-5520-4A5A-B7FB-95FDA6B32FC6}" destId="{486CBC21-3D46-43D5-BC8B-07C8EE983DA1}" srcOrd="0" destOrd="0" presId="urn:microsoft.com/office/officeart/2008/layout/HorizontalMultiLevelHierarchy"/>
    <dgm:cxn modelId="{4CE24F8D-AE2D-4C08-9DCC-ACFBDCA597EE}" type="presParOf" srcId="{486CBC21-3D46-43D5-BC8B-07C8EE983DA1}" destId="{B08B0071-9F9C-4E69-87C6-734DBCBC96D4}" srcOrd="0" destOrd="0" presId="urn:microsoft.com/office/officeart/2008/layout/HorizontalMultiLevelHierarchy"/>
    <dgm:cxn modelId="{0033B661-6E7A-4A5A-8CA7-3C0DF0DB99C2}" type="presParOf" srcId="{A1625F71-5520-4A5A-B7FB-95FDA6B32FC6}" destId="{563747CF-C164-41CF-AF55-DC78AC87503A}" srcOrd="1" destOrd="0" presId="urn:microsoft.com/office/officeart/2008/layout/HorizontalMultiLevelHierarchy"/>
    <dgm:cxn modelId="{F51EBC64-9801-4E25-9EB2-F602607AD71E}" type="presParOf" srcId="{563747CF-C164-41CF-AF55-DC78AC87503A}" destId="{AFCBB818-13C2-4DBA-9E0E-27C639A13583}" srcOrd="0" destOrd="0" presId="urn:microsoft.com/office/officeart/2008/layout/HorizontalMultiLevelHierarchy"/>
    <dgm:cxn modelId="{06646EC9-A6CB-4327-BCBF-411CB2D0BB64}" type="presParOf" srcId="{563747CF-C164-41CF-AF55-DC78AC87503A}" destId="{F1870A90-3358-49F3-9FE8-F22A9F960B8D}" srcOrd="1" destOrd="0" presId="urn:microsoft.com/office/officeart/2008/layout/HorizontalMultiLevelHierarchy"/>
    <dgm:cxn modelId="{B245691E-2948-4AEF-AAF1-0DC3ED08D343}" type="presParOf" srcId="{A1625F71-5520-4A5A-B7FB-95FDA6B32FC6}" destId="{87A869A5-49B5-4B48-B2FF-C06F18DDB55B}" srcOrd="2" destOrd="0" presId="urn:microsoft.com/office/officeart/2008/layout/HorizontalMultiLevelHierarchy"/>
    <dgm:cxn modelId="{89BC8EFC-60E9-4450-A718-14FD8E6F0C63}" type="presParOf" srcId="{87A869A5-49B5-4B48-B2FF-C06F18DDB55B}" destId="{604CE435-AE4A-4E03-B694-3E2B6CD61CF4}" srcOrd="0" destOrd="0" presId="urn:microsoft.com/office/officeart/2008/layout/HorizontalMultiLevelHierarchy"/>
    <dgm:cxn modelId="{083B2FC8-0922-4782-82F2-86B6AAA79271}" type="presParOf" srcId="{A1625F71-5520-4A5A-B7FB-95FDA6B32FC6}" destId="{C2BF38A5-2DAD-4DB0-A94B-B74FE8B2028C}" srcOrd="3" destOrd="0" presId="urn:microsoft.com/office/officeart/2008/layout/HorizontalMultiLevelHierarchy"/>
    <dgm:cxn modelId="{0A16299D-3E60-4EC4-920F-D89CB904BEBF}" type="presParOf" srcId="{C2BF38A5-2DAD-4DB0-A94B-B74FE8B2028C}" destId="{1FD75867-B12E-458E-BFCD-9ECE4406C4C8}" srcOrd="0" destOrd="0" presId="urn:microsoft.com/office/officeart/2008/layout/HorizontalMultiLevelHierarchy"/>
    <dgm:cxn modelId="{157F79C3-4BB5-4381-9C4A-7315E3BD2C64}" type="presParOf" srcId="{C2BF38A5-2DAD-4DB0-A94B-B74FE8B2028C}" destId="{D040A691-1306-4C50-91D2-8339BB1678DD}" srcOrd="1" destOrd="0" presId="urn:microsoft.com/office/officeart/2008/layout/HorizontalMultiLevelHierarchy"/>
    <dgm:cxn modelId="{19FF666D-633E-4ED1-9137-7E752B91145C}" type="presParOf" srcId="{A1625F71-5520-4A5A-B7FB-95FDA6B32FC6}" destId="{5BAECA7D-6561-40BF-8355-C7FFFE301FF8}" srcOrd="4" destOrd="0" presId="urn:microsoft.com/office/officeart/2008/layout/HorizontalMultiLevelHierarchy"/>
    <dgm:cxn modelId="{305D663D-1901-4855-9E41-AF5B16174FD4}" type="presParOf" srcId="{5BAECA7D-6561-40BF-8355-C7FFFE301FF8}" destId="{BB2A8224-F803-440F-ACCB-4B0A4395529D}" srcOrd="0" destOrd="0" presId="urn:microsoft.com/office/officeart/2008/layout/HorizontalMultiLevelHierarchy"/>
    <dgm:cxn modelId="{E451C6CD-F27B-468C-BEC7-835C49064457}" type="presParOf" srcId="{A1625F71-5520-4A5A-B7FB-95FDA6B32FC6}" destId="{4E7F2CB2-DE9C-4942-AF47-D8BCEC517400}" srcOrd="5" destOrd="0" presId="urn:microsoft.com/office/officeart/2008/layout/HorizontalMultiLevelHierarchy"/>
    <dgm:cxn modelId="{ED494065-3E91-4311-B8FB-363EA1C825D1}" type="presParOf" srcId="{4E7F2CB2-DE9C-4942-AF47-D8BCEC517400}" destId="{5A262CFC-7C4F-49EB-AA09-7FB275C28221}" srcOrd="0" destOrd="0" presId="urn:microsoft.com/office/officeart/2008/layout/HorizontalMultiLevelHierarchy"/>
    <dgm:cxn modelId="{BE84DFC2-DF81-458E-B69B-BD561ECB2097}" type="presParOf" srcId="{4E7F2CB2-DE9C-4942-AF47-D8BCEC517400}" destId="{4F2E8617-2F6C-4BA4-B4B0-08A42BCE71F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43736D-7810-49C8-BB7E-197647E16CEA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1AE9D0-58A7-4017-9A6E-2FBC6FE2C824}">
      <dgm:prSet phldrT="[Текст]"/>
      <dgm:spPr/>
      <dgm:t>
        <a:bodyPr/>
        <a:lstStyle/>
        <a:p>
          <a:r>
            <a:rPr lang="ru-RU" dirty="0" smtClean="0"/>
            <a:t>реприза</a:t>
          </a:r>
          <a:endParaRPr lang="ru-RU" dirty="0"/>
        </a:p>
      </dgm:t>
    </dgm:pt>
    <dgm:pt modelId="{C06DB841-CA6F-45D2-BAEC-0A13018977EC}" type="parTrans" cxnId="{354BA85B-F05E-4F88-B1C4-8D7457B3CD27}">
      <dgm:prSet/>
      <dgm:spPr/>
      <dgm:t>
        <a:bodyPr/>
        <a:lstStyle/>
        <a:p>
          <a:endParaRPr lang="ru-RU"/>
        </a:p>
      </dgm:t>
    </dgm:pt>
    <dgm:pt modelId="{20876E65-B9BF-41EE-958A-6A62DF4773FA}" type="sibTrans" cxnId="{354BA85B-F05E-4F88-B1C4-8D7457B3CD27}">
      <dgm:prSet/>
      <dgm:spPr/>
      <dgm:t>
        <a:bodyPr/>
        <a:lstStyle/>
        <a:p>
          <a:endParaRPr lang="ru-RU"/>
        </a:p>
      </dgm:t>
    </dgm:pt>
    <dgm:pt modelId="{ABE8A76A-8F27-49EA-AF8E-58BEF29CBCFD}">
      <dgm:prSet phldrT="[Текст]"/>
      <dgm:spPr/>
      <dgm:t>
        <a:bodyPr/>
        <a:lstStyle/>
        <a:p>
          <a:r>
            <a:rPr lang="ru-RU" dirty="0" smtClean="0"/>
            <a:t>Главная партия</a:t>
          </a:r>
          <a:endParaRPr lang="ru-RU" dirty="0"/>
        </a:p>
      </dgm:t>
    </dgm:pt>
    <dgm:pt modelId="{66EB7913-F3B8-48AB-9E54-CAFC2F418E61}" type="parTrans" cxnId="{EE7B5ED6-8378-449C-8A2C-C5D7C26955F8}">
      <dgm:prSet/>
      <dgm:spPr/>
      <dgm:t>
        <a:bodyPr/>
        <a:lstStyle/>
        <a:p>
          <a:endParaRPr lang="ru-RU"/>
        </a:p>
      </dgm:t>
    </dgm:pt>
    <dgm:pt modelId="{E5D1EDCE-8B36-46C8-B79C-E43DABD14240}" type="sibTrans" cxnId="{EE7B5ED6-8378-449C-8A2C-C5D7C26955F8}">
      <dgm:prSet/>
      <dgm:spPr/>
      <dgm:t>
        <a:bodyPr/>
        <a:lstStyle/>
        <a:p>
          <a:endParaRPr lang="ru-RU"/>
        </a:p>
      </dgm:t>
    </dgm:pt>
    <dgm:pt modelId="{FB20EA52-9F9C-41E9-BF78-BE88BF565762}">
      <dgm:prSet phldrT="[Текст]"/>
      <dgm:spPr/>
      <dgm:t>
        <a:bodyPr/>
        <a:lstStyle/>
        <a:p>
          <a:r>
            <a:rPr lang="ru-RU" dirty="0" smtClean="0"/>
            <a:t>Основная тональность </a:t>
          </a:r>
          <a:endParaRPr lang="ru-RU" dirty="0"/>
        </a:p>
      </dgm:t>
    </dgm:pt>
    <dgm:pt modelId="{0F5FF6DD-8582-46F8-ACC0-3971C1673735}" type="parTrans" cxnId="{1736CC48-6383-41BF-A817-7C00415B4430}">
      <dgm:prSet/>
      <dgm:spPr/>
      <dgm:t>
        <a:bodyPr/>
        <a:lstStyle/>
        <a:p>
          <a:endParaRPr lang="ru-RU"/>
        </a:p>
      </dgm:t>
    </dgm:pt>
    <dgm:pt modelId="{C9C1ABB5-9E66-494F-8D3A-BBBEE951E6B7}" type="sibTrans" cxnId="{1736CC48-6383-41BF-A817-7C00415B4430}">
      <dgm:prSet/>
      <dgm:spPr/>
      <dgm:t>
        <a:bodyPr/>
        <a:lstStyle/>
        <a:p>
          <a:endParaRPr lang="ru-RU"/>
        </a:p>
      </dgm:t>
    </dgm:pt>
    <dgm:pt modelId="{000DB8F3-63FF-4995-BFF3-0E35B2E2CCE8}">
      <dgm:prSet phldrT="[Текст]"/>
      <dgm:spPr/>
      <dgm:t>
        <a:bodyPr/>
        <a:lstStyle/>
        <a:p>
          <a:r>
            <a:rPr lang="ru-RU" b="1" i="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Основная тональность</a:t>
          </a:r>
          <a:endParaRPr lang="ru-RU" b="1" i="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03E5851E-0F33-4D9F-BA5E-60AA492DE947}" type="parTrans" cxnId="{16A46CF8-1E28-4AAB-962A-2535CD2B98CE}">
      <dgm:prSet/>
      <dgm:spPr/>
      <dgm:t>
        <a:bodyPr/>
        <a:lstStyle/>
        <a:p>
          <a:endParaRPr lang="ru-RU"/>
        </a:p>
      </dgm:t>
    </dgm:pt>
    <dgm:pt modelId="{6C500FF4-5E47-4C2B-BCAE-FF355CCE9577}" type="sibTrans" cxnId="{16A46CF8-1E28-4AAB-962A-2535CD2B98CE}">
      <dgm:prSet/>
      <dgm:spPr/>
      <dgm:t>
        <a:bodyPr/>
        <a:lstStyle/>
        <a:p>
          <a:endParaRPr lang="ru-RU"/>
        </a:p>
      </dgm:t>
    </dgm:pt>
    <dgm:pt modelId="{EAB7FB0B-76FF-4F18-91EA-17A3251C5323}">
      <dgm:prSet phldrT="[Текст]"/>
      <dgm:spPr/>
      <dgm:t>
        <a:bodyPr/>
        <a:lstStyle/>
        <a:p>
          <a:r>
            <a:rPr lang="ru-RU" dirty="0" smtClean="0"/>
            <a:t>Побочная партия </a:t>
          </a:r>
          <a:endParaRPr lang="ru-RU" dirty="0"/>
        </a:p>
      </dgm:t>
    </dgm:pt>
    <dgm:pt modelId="{CF9A8947-7573-4AFB-8E91-246CDB379FC8}" type="sibTrans" cxnId="{B9A68000-7380-49A8-81CD-5D3FC5779CED}">
      <dgm:prSet/>
      <dgm:spPr/>
      <dgm:t>
        <a:bodyPr/>
        <a:lstStyle/>
        <a:p>
          <a:endParaRPr lang="ru-RU"/>
        </a:p>
      </dgm:t>
    </dgm:pt>
    <dgm:pt modelId="{A018C50B-4F1A-47AC-8FA6-C7065F6C374E}" type="parTrans" cxnId="{B9A68000-7380-49A8-81CD-5D3FC5779CED}">
      <dgm:prSet/>
      <dgm:spPr/>
      <dgm:t>
        <a:bodyPr/>
        <a:lstStyle/>
        <a:p>
          <a:endParaRPr lang="ru-RU"/>
        </a:p>
      </dgm:t>
    </dgm:pt>
    <dgm:pt modelId="{949EC4C7-017A-4B6C-BCBD-6AFE3B2B49CA}" type="pres">
      <dgm:prSet presAssocID="{A343736D-7810-49C8-BB7E-197647E16C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CE3333-834B-4E44-921C-8AC61E36FE7D}" type="pres">
      <dgm:prSet presAssocID="{E71AE9D0-58A7-4017-9A6E-2FBC6FE2C824}" presName="hierRoot1" presStyleCnt="0"/>
      <dgm:spPr/>
    </dgm:pt>
    <dgm:pt modelId="{BEDB70E1-6C38-4C23-85D7-4F042403EB90}" type="pres">
      <dgm:prSet presAssocID="{E71AE9D0-58A7-4017-9A6E-2FBC6FE2C824}" presName="composite" presStyleCnt="0"/>
      <dgm:spPr/>
    </dgm:pt>
    <dgm:pt modelId="{1F7CACF7-2139-49CE-94DA-2D8B99C603A8}" type="pres">
      <dgm:prSet presAssocID="{E71AE9D0-58A7-4017-9A6E-2FBC6FE2C824}" presName="background" presStyleLbl="node0" presStyleIdx="0" presStyleCnt="1"/>
      <dgm:spPr/>
    </dgm:pt>
    <dgm:pt modelId="{F48A5935-E63F-4750-998F-342C94EC5C1E}" type="pres">
      <dgm:prSet presAssocID="{E71AE9D0-58A7-4017-9A6E-2FBC6FE2C824}" presName="text" presStyleLbl="fgAcc0" presStyleIdx="0" presStyleCnt="1" custLinFactNeighborX="-3736" custLinFactNeighborY="-6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B6D717-C276-4799-8F4D-E7410A84F743}" type="pres">
      <dgm:prSet presAssocID="{E71AE9D0-58A7-4017-9A6E-2FBC6FE2C824}" presName="hierChild2" presStyleCnt="0"/>
      <dgm:spPr/>
    </dgm:pt>
    <dgm:pt modelId="{EF3D1CC9-2417-4870-B4F0-81714E431C91}" type="pres">
      <dgm:prSet presAssocID="{66EB7913-F3B8-48AB-9E54-CAFC2F418E6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0F7AD49-3EFB-4DC2-A8AB-347D6B32EFFC}" type="pres">
      <dgm:prSet presAssocID="{ABE8A76A-8F27-49EA-AF8E-58BEF29CBCFD}" presName="hierRoot2" presStyleCnt="0"/>
      <dgm:spPr/>
    </dgm:pt>
    <dgm:pt modelId="{FF82F348-2A9A-437F-8F59-77FEF6B37AF1}" type="pres">
      <dgm:prSet presAssocID="{ABE8A76A-8F27-49EA-AF8E-58BEF29CBCFD}" presName="composite2" presStyleCnt="0"/>
      <dgm:spPr/>
    </dgm:pt>
    <dgm:pt modelId="{DC1B2DCA-F947-4C95-BB3D-02EB36F65FBB}" type="pres">
      <dgm:prSet presAssocID="{ABE8A76A-8F27-49EA-AF8E-58BEF29CBCFD}" presName="background2" presStyleLbl="node2" presStyleIdx="0" presStyleCnt="2"/>
      <dgm:spPr/>
    </dgm:pt>
    <dgm:pt modelId="{4E06CA86-0E51-4248-849A-AF38020BB0E1}" type="pres">
      <dgm:prSet presAssocID="{ABE8A76A-8F27-49EA-AF8E-58BEF29CBCF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0F61FA-5334-4195-803E-2936E514CA78}" type="pres">
      <dgm:prSet presAssocID="{ABE8A76A-8F27-49EA-AF8E-58BEF29CBCFD}" presName="hierChild3" presStyleCnt="0"/>
      <dgm:spPr/>
    </dgm:pt>
    <dgm:pt modelId="{7595F9F1-3F00-43C7-8D70-538F53215A5B}" type="pres">
      <dgm:prSet presAssocID="{0F5FF6DD-8582-46F8-ACC0-3971C1673735}" presName="Name17" presStyleLbl="parChTrans1D3" presStyleIdx="0" presStyleCnt="2"/>
      <dgm:spPr/>
      <dgm:t>
        <a:bodyPr/>
        <a:lstStyle/>
        <a:p>
          <a:endParaRPr lang="ru-RU"/>
        </a:p>
      </dgm:t>
    </dgm:pt>
    <dgm:pt modelId="{FEB83591-1485-45D4-ABC6-4C86DC14C417}" type="pres">
      <dgm:prSet presAssocID="{FB20EA52-9F9C-41E9-BF78-BE88BF565762}" presName="hierRoot3" presStyleCnt="0"/>
      <dgm:spPr/>
    </dgm:pt>
    <dgm:pt modelId="{89EC409E-8D3B-4173-A5FD-5278465ABCFC}" type="pres">
      <dgm:prSet presAssocID="{FB20EA52-9F9C-41E9-BF78-BE88BF565762}" presName="composite3" presStyleCnt="0"/>
      <dgm:spPr/>
    </dgm:pt>
    <dgm:pt modelId="{7D654249-477D-4263-B54E-1C1DC71E8D16}" type="pres">
      <dgm:prSet presAssocID="{FB20EA52-9F9C-41E9-BF78-BE88BF565762}" presName="background3" presStyleLbl="node3" presStyleIdx="0" presStyleCnt="2"/>
      <dgm:spPr/>
    </dgm:pt>
    <dgm:pt modelId="{EA6445AC-2C60-469D-88C6-25F0AFD8CF43}" type="pres">
      <dgm:prSet presAssocID="{FB20EA52-9F9C-41E9-BF78-BE88BF565762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8A0D8F-0475-4F1B-9D34-BA48FC53CA1A}" type="pres">
      <dgm:prSet presAssocID="{FB20EA52-9F9C-41E9-BF78-BE88BF565762}" presName="hierChild4" presStyleCnt="0"/>
      <dgm:spPr/>
    </dgm:pt>
    <dgm:pt modelId="{AE570EEA-7F21-4D08-AABF-604A029C8DCE}" type="pres">
      <dgm:prSet presAssocID="{A018C50B-4F1A-47AC-8FA6-C7065F6C374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2AD3CB4-7B89-402D-85EE-FEA6DCFA9838}" type="pres">
      <dgm:prSet presAssocID="{EAB7FB0B-76FF-4F18-91EA-17A3251C5323}" presName="hierRoot2" presStyleCnt="0"/>
      <dgm:spPr/>
    </dgm:pt>
    <dgm:pt modelId="{89316C5E-8C3B-4204-A9DC-E28522F8C79D}" type="pres">
      <dgm:prSet presAssocID="{EAB7FB0B-76FF-4F18-91EA-17A3251C5323}" presName="composite2" presStyleCnt="0"/>
      <dgm:spPr/>
    </dgm:pt>
    <dgm:pt modelId="{75C63F9F-D15C-4535-B3EB-2A8630F2C7D9}" type="pres">
      <dgm:prSet presAssocID="{EAB7FB0B-76FF-4F18-91EA-17A3251C5323}" presName="background2" presStyleLbl="node2" presStyleIdx="1" presStyleCnt="2"/>
      <dgm:spPr/>
    </dgm:pt>
    <dgm:pt modelId="{C1C44B55-2470-4D47-BBB3-C8692CC359A7}" type="pres">
      <dgm:prSet presAssocID="{EAB7FB0B-76FF-4F18-91EA-17A3251C532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D040DF-D7C1-4543-B66F-8EB1616887E0}" type="pres">
      <dgm:prSet presAssocID="{EAB7FB0B-76FF-4F18-91EA-17A3251C5323}" presName="hierChild3" presStyleCnt="0"/>
      <dgm:spPr/>
    </dgm:pt>
    <dgm:pt modelId="{B260FD37-7729-4840-B82C-E87C2879A860}" type="pres">
      <dgm:prSet presAssocID="{03E5851E-0F33-4D9F-BA5E-60AA492DE947}" presName="Name17" presStyleLbl="parChTrans1D3" presStyleIdx="1" presStyleCnt="2"/>
      <dgm:spPr/>
      <dgm:t>
        <a:bodyPr/>
        <a:lstStyle/>
        <a:p>
          <a:endParaRPr lang="ru-RU"/>
        </a:p>
      </dgm:t>
    </dgm:pt>
    <dgm:pt modelId="{3D0D61DC-2A27-4E5A-83D9-67C67F605866}" type="pres">
      <dgm:prSet presAssocID="{000DB8F3-63FF-4995-BFF3-0E35B2E2CCE8}" presName="hierRoot3" presStyleCnt="0"/>
      <dgm:spPr/>
    </dgm:pt>
    <dgm:pt modelId="{886A9815-6235-4E57-B529-2BF8260DA7C3}" type="pres">
      <dgm:prSet presAssocID="{000DB8F3-63FF-4995-BFF3-0E35B2E2CCE8}" presName="composite3" presStyleCnt="0"/>
      <dgm:spPr/>
    </dgm:pt>
    <dgm:pt modelId="{B0B0A8FB-AD1B-4B7C-95BC-D7FE8CE83662}" type="pres">
      <dgm:prSet presAssocID="{000DB8F3-63FF-4995-BFF3-0E35B2E2CCE8}" presName="background3" presStyleLbl="node3" presStyleIdx="1" presStyleCnt="2"/>
      <dgm:spPr/>
    </dgm:pt>
    <dgm:pt modelId="{7E736913-1AAC-41A8-BCA2-5BE606BFE211}" type="pres">
      <dgm:prSet presAssocID="{000DB8F3-63FF-4995-BFF3-0E35B2E2CCE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FC6A54-F0A0-4397-95A9-0BC141EFBB3D}" type="pres">
      <dgm:prSet presAssocID="{000DB8F3-63FF-4995-BFF3-0E35B2E2CCE8}" presName="hierChild4" presStyleCnt="0"/>
      <dgm:spPr/>
    </dgm:pt>
  </dgm:ptLst>
  <dgm:cxnLst>
    <dgm:cxn modelId="{FC09D1A0-991B-410F-B8A6-629606DEF654}" type="presOf" srcId="{A018C50B-4F1A-47AC-8FA6-C7065F6C374E}" destId="{AE570EEA-7F21-4D08-AABF-604A029C8DCE}" srcOrd="0" destOrd="0" presId="urn:microsoft.com/office/officeart/2005/8/layout/hierarchy1"/>
    <dgm:cxn modelId="{D43E67B6-31E9-4D4F-8FC7-8047B1368181}" type="presOf" srcId="{03E5851E-0F33-4D9F-BA5E-60AA492DE947}" destId="{B260FD37-7729-4840-B82C-E87C2879A860}" srcOrd="0" destOrd="0" presId="urn:microsoft.com/office/officeart/2005/8/layout/hierarchy1"/>
    <dgm:cxn modelId="{1736CC48-6383-41BF-A817-7C00415B4430}" srcId="{ABE8A76A-8F27-49EA-AF8E-58BEF29CBCFD}" destId="{FB20EA52-9F9C-41E9-BF78-BE88BF565762}" srcOrd="0" destOrd="0" parTransId="{0F5FF6DD-8582-46F8-ACC0-3971C1673735}" sibTransId="{C9C1ABB5-9E66-494F-8D3A-BBBEE951E6B7}"/>
    <dgm:cxn modelId="{D8D9FFCF-438A-4FB6-856E-00A877637696}" type="presOf" srcId="{ABE8A76A-8F27-49EA-AF8E-58BEF29CBCFD}" destId="{4E06CA86-0E51-4248-849A-AF38020BB0E1}" srcOrd="0" destOrd="0" presId="urn:microsoft.com/office/officeart/2005/8/layout/hierarchy1"/>
    <dgm:cxn modelId="{05579029-2450-42AD-B20D-98F949D66C14}" type="presOf" srcId="{A343736D-7810-49C8-BB7E-197647E16CEA}" destId="{949EC4C7-017A-4B6C-BCBD-6AFE3B2B49CA}" srcOrd="0" destOrd="0" presId="urn:microsoft.com/office/officeart/2005/8/layout/hierarchy1"/>
    <dgm:cxn modelId="{B5F822F2-4CB9-4788-B3CB-09B576199F8F}" type="presOf" srcId="{EAB7FB0B-76FF-4F18-91EA-17A3251C5323}" destId="{C1C44B55-2470-4D47-BBB3-C8692CC359A7}" srcOrd="0" destOrd="0" presId="urn:microsoft.com/office/officeart/2005/8/layout/hierarchy1"/>
    <dgm:cxn modelId="{354BA85B-F05E-4F88-B1C4-8D7457B3CD27}" srcId="{A343736D-7810-49C8-BB7E-197647E16CEA}" destId="{E71AE9D0-58A7-4017-9A6E-2FBC6FE2C824}" srcOrd="0" destOrd="0" parTransId="{C06DB841-CA6F-45D2-BAEC-0A13018977EC}" sibTransId="{20876E65-B9BF-41EE-958A-6A62DF4773FA}"/>
    <dgm:cxn modelId="{97862F57-E4B7-49E9-B9D3-418042C62085}" type="presOf" srcId="{E71AE9D0-58A7-4017-9A6E-2FBC6FE2C824}" destId="{F48A5935-E63F-4750-998F-342C94EC5C1E}" srcOrd="0" destOrd="0" presId="urn:microsoft.com/office/officeart/2005/8/layout/hierarchy1"/>
    <dgm:cxn modelId="{9E5E85C9-1FDF-4573-93FD-3C2F5EE9A2E8}" type="presOf" srcId="{000DB8F3-63FF-4995-BFF3-0E35B2E2CCE8}" destId="{7E736913-1AAC-41A8-BCA2-5BE606BFE211}" srcOrd="0" destOrd="0" presId="urn:microsoft.com/office/officeart/2005/8/layout/hierarchy1"/>
    <dgm:cxn modelId="{B9A68000-7380-49A8-81CD-5D3FC5779CED}" srcId="{E71AE9D0-58A7-4017-9A6E-2FBC6FE2C824}" destId="{EAB7FB0B-76FF-4F18-91EA-17A3251C5323}" srcOrd="1" destOrd="0" parTransId="{A018C50B-4F1A-47AC-8FA6-C7065F6C374E}" sibTransId="{CF9A8947-7573-4AFB-8E91-246CDB379FC8}"/>
    <dgm:cxn modelId="{C241CA14-DA87-4020-83A3-953847A7A267}" type="presOf" srcId="{66EB7913-F3B8-48AB-9E54-CAFC2F418E61}" destId="{EF3D1CC9-2417-4870-B4F0-81714E431C91}" srcOrd="0" destOrd="0" presId="urn:microsoft.com/office/officeart/2005/8/layout/hierarchy1"/>
    <dgm:cxn modelId="{EE7B5ED6-8378-449C-8A2C-C5D7C26955F8}" srcId="{E71AE9D0-58A7-4017-9A6E-2FBC6FE2C824}" destId="{ABE8A76A-8F27-49EA-AF8E-58BEF29CBCFD}" srcOrd="0" destOrd="0" parTransId="{66EB7913-F3B8-48AB-9E54-CAFC2F418E61}" sibTransId="{E5D1EDCE-8B36-46C8-B79C-E43DABD14240}"/>
    <dgm:cxn modelId="{FD4A64EB-07A7-4C17-AF06-16938C3A6FDF}" type="presOf" srcId="{0F5FF6DD-8582-46F8-ACC0-3971C1673735}" destId="{7595F9F1-3F00-43C7-8D70-538F53215A5B}" srcOrd="0" destOrd="0" presId="urn:microsoft.com/office/officeart/2005/8/layout/hierarchy1"/>
    <dgm:cxn modelId="{B812CD02-59A3-4A4F-9536-1CD21E91F7FE}" type="presOf" srcId="{FB20EA52-9F9C-41E9-BF78-BE88BF565762}" destId="{EA6445AC-2C60-469D-88C6-25F0AFD8CF43}" srcOrd="0" destOrd="0" presId="urn:microsoft.com/office/officeart/2005/8/layout/hierarchy1"/>
    <dgm:cxn modelId="{16A46CF8-1E28-4AAB-962A-2535CD2B98CE}" srcId="{EAB7FB0B-76FF-4F18-91EA-17A3251C5323}" destId="{000DB8F3-63FF-4995-BFF3-0E35B2E2CCE8}" srcOrd="0" destOrd="0" parTransId="{03E5851E-0F33-4D9F-BA5E-60AA492DE947}" sibTransId="{6C500FF4-5E47-4C2B-BCAE-FF355CCE9577}"/>
    <dgm:cxn modelId="{E589B361-95E7-4C4F-A796-83DCA6E96B94}" type="presParOf" srcId="{949EC4C7-017A-4B6C-BCBD-6AFE3B2B49CA}" destId="{C1CE3333-834B-4E44-921C-8AC61E36FE7D}" srcOrd="0" destOrd="0" presId="urn:microsoft.com/office/officeart/2005/8/layout/hierarchy1"/>
    <dgm:cxn modelId="{4A331525-651D-4ED6-B7EC-A52F8F603318}" type="presParOf" srcId="{C1CE3333-834B-4E44-921C-8AC61E36FE7D}" destId="{BEDB70E1-6C38-4C23-85D7-4F042403EB90}" srcOrd="0" destOrd="0" presId="urn:microsoft.com/office/officeart/2005/8/layout/hierarchy1"/>
    <dgm:cxn modelId="{B5CE1F90-9BB5-49B4-A075-2356B83277EB}" type="presParOf" srcId="{BEDB70E1-6C38-4C23-85D7-4F042403EB90}" destId="{1F7CACF7-2139-49CE-94DA-2D8B99C603A8}" srcOrd="0" destOrd="0" presId="urn:microsoft.com/office/officeart/2005/8/layout/hierarchy1"/>
    <dgm:cxn modelId="{0D5E12F7-7A66-458E-9B42-CBDB2A587CE8}" type="presParOf" srcId="{BEDB70E1-6C38-4C23-85D7-4F042403EB90}" destId="{F48A5935-E63F-4750-998F-342C94EC5C1E}" srcOrd="1" destOrd="0" presId="urn:microsoft.com/office/officeart/2005/8/layout/hierarchy1"/>
    <dgm:cxn modelId="{1E39C800-3460-4E5A-899D-BD11F9DF32A6}" type="presParOf" srcId="{C1CE3333-834B-4E44-921C-8AC61E36FE7D}" destId="{61B6D717-C276-4799-8F4D-E7410A84F743}" srcOrd="1" destOrd="0" presId="urn:microsoft.com/office/officeart/2005/8/layout/hierarchy1"/>
    <dgm:cxn modelId="{DEC70D1F-AE04-439B-9C9F-5924F664BED4}" type="presParOf" srcId="{61B6D717-C276-4799-8F4D-E7410A84F743}" destId="{EF3D1CC9-2417-4870-B4F0-81714E431C91}" srcOrd="0" destOrd="0" presId="urn:microsoft.com/office/officeart/2005/8/layout/hierarchy1"/>
    <dgm:cxn modelId="{19ACF8E4-2700-4BD2-8232-B0F4387F821E}" type="presParOf" srcId="{61B6D717-C276-4799-8F4D-E7410A84F743}" destId="{70F7AD49-3EFB-4DC2-A8AB-347D6B32EFFC}" srcOrd="1" destOrd="0" presId="urn:microsoft.com/office/officeart/2005/8/layout/hierarchy1"/>
    <dgm:cxn modelId="{B5189189-925A-4412-B796-005C23AF7FD8}" type="presParOf" srcId="{70F7AD49-3EFB-4DC2-A8AB-347D6B32EFFC}" destId="{FF82F348-2A9A-437F-8F59-77FEF6B37AF1}" srcOrd="0" destOrd="0" presId="urn:microsoft.com/office/officeart/2005/8/layout/hierarchy1"/>
    <dgm:cxn modelId="{D15DE5D7-D1E0-4232-89EA-4DB42C46C4B2}" type="presParOf" srcId="{FF82F348-2A9A-437F-8F59-77FEF6B37AF1}" destId="{DC1B2DCA-F947-4C95-BB3D-02EB36F65FBB}" srcOrd="0" destOrd="0" presId="urn:microsoft.com/office/officeart/2005/8/layout/hierarchy1"/>
    <dgm:cxn modelId="{50452450-4EEA-45F5-B0A4-DFD83017FE24}" type="presParOf" srcId="{FF82F348-2A9A-437F-8F59-77FEF6B37AF1}" destId="{4E06CA86-0E51-4248-849A-AF38020BB0E1}" srcOrd="1" destOrd="0" presId="urn:microsoft.com/office/officeart/2005/8/layout/hierarchy1"/>
    <dgm:cxn modelId="{02608E10-E031-4DB6-B83C-D26AC21FD8E1}" type="presParOf" srcId="{70F7AD49-3EFB-4DC2-A8AB-347D6B32EFFC}" destId="{6D0F61FA-5334-4195-803E-2936E514CA78}" srcOrd="1" destOrd="0" presId="urn:microsoft.com/office/officeart/2005/8/layout/hierarchy1"/>
    <dgm:cxn modelId="{EA1EBE6E-2882-41D9-99CA-A66FCFC7FF65}" type="presParOf" srcId="{6D0F61FA-5334-4195-803E-2936E514CA78}" destId="{7595F9F1-3F00-43C7-8D70-538F53215A5B}" srcOrd="0" destOrd="0" presId="urn:microsoft.com/office/officeart/2005/8/layout/hierarchy1"/>
    <dgm:cxn modelId="{0F322B81-E6A3-4B90-8D8F-45C40B8DEA91}" type="presParOf" srcId="{6D0F61FA-5334-4195-803E-2936E514CA78}" destId="{FEB83591-1485-45D4-ABC6-4C86DC14C417}" srcOrd="1" destOrd="0" presId="urn:microsoft.com/office/officeart/2005/8/layout/hierarchy1"/>
    <dgm:cxn modelId="{927BD540-53FD-4BA9-B118-118E55F005FF}" type="presParOf" srcId="{FEB83591-1485-45D4-ABC6-4C86DC14C417}" destId="{89EC409E-8D3B-4173-A5FD-5278465ABCFC}" srcOrd="0" destOrd="0" presId="urn:microsoft.com/office/officeart/2005/8/layout/hierarchy1"/>
    <dgm:cxn modelId="{5AACC8B6-F193-4C03-B130-C15238F76FAF}" type="presParOf" srcId="{89EC409E-8D3B-4173-A5FD-5278465ABCFC}" destId="{7D654249-477D-4263-B54E-1C1DC71E8D16}" srcOrd="0" destOrd="0" presId="urn:microsoft.com/office/officeart/2005/8/layout/hierarchy1"/>
    <dgm:cxn modelId="{487D551B-8547-4948-A2FE-D7267EC537F6}" type="presParOf" srcId="{89EC409E-8D3B-4173-A5FD-5278465ABCFC}" destId="{EA6445AC-2C60-469D-88C6-25F0AFD8CF43}" srcOrd="1" destOrd="0" presId="urn:microsoft.com/office/officeart/2005/8/layout/hierarchy1"/>
    <dgm:cxn modelId="{AEB28BD2-BD2F-4D96-A56D-998E8FF9E256}" type="presParOf" srcId="{FEB83591-1485-45D4-ABC6-4C86DC14C417}" destId="{A88A0D8F-0475-4F1B-9D34-BA48FC53CA1A}" srcOrd="1" destOrd="0" presId="urn:microsoft.com/office/officeart/2005/8/layout/hierarchy1"/>
    <dgm:cxn modelId="{5B14CA49-8166-42E4-A62E-70D01CEEDA4D}" type="presParOf" srcId="{61B6D717-C276-4799-8F4D-E7410A84F743}" destId="{AE570EEA-7F21-4D08-AABF-604A029C8DCE}" srcOrd="2" destOrd="0" presId="urn:microsoft.com/office/officeart/2005/8/layout/hierarchy1"/>
    <dgm:cxn modelId="{6568483B-663A-4851-9D48-6EDA6508E870}" type="presParOf" srcId="{61B6D717-C276-4799-8F4D-E7410A84F743}" destId="{32AD3CB4-7B89-402D-85EE-FEA6DCFA9838}" srcOrd="3" destOrd="0" presId="urn:microsoft.com/office/officeart/2005/8/layout/hierarchy1"/>
    <dgm:cxn modelId="{233D5357-498D-4027-B97B-7926731C02C9}" type="presParOf" srcId="{32AD3CB4-7B89-402D-85EE-FEA6DCFA9838}" destId="{89316C5E-8C3B-4204-A9DC-E28522F8C79D}" srcOrd="0" destOrd="0" presId="urn:microsoft.com/office/officeart/2005/8/layout/hierarchy1"/>
    <dgm:cxn modelId="{19F4934A-89A7-4E57-97AD-B0F70E0D8E6B}" type="presParOf" srcId="{89316C5E-8C3B-4204-A9DC-E28522F8C79D}" destId="{75C63F9F-D15C-4535-B3EB-2A8630F2C7D9}" srcOrd="0" destOrd="0" presId="urn:microsoft.com/office/officeart/2005/8/layout/hierarchy1"/>
    <dgm:cxn modelId="{08CF0050-F86F-4044-921F-E40C701CA004}" type="presParOf" srcId="{89316C5E-8C3B-4204-A9DC-E28522F8C79D}" destId="{C1C44B55-2470-4D47-BBB3-C8692CC359A7}" srcOrd="1" destOrd="0" presId="urn:microsoft.com/office/officeart/2005/8/layout/hierarchy1"/>
    <dgm:cxn modelId="{B2DD9E1B-9D1D-47A9-ACFC-435B9253414D}" type="presParOf" srcId="{32AD3CB4-7B89-402D-85EE-FEA6DCFA9838}" destId="{C4D040DF-D7C1-4543-B66F-8EB1616887E0}" srcOrd="1" destOrd="0" presId="urn:microsoft.com/office/officeart/2005/8/layout/hierarchy1"/>
    <dgm:cxn modelId="{CA28F979-F7C4-4389-89ED-6DDE487D0972}" type="presParOf" srcId="{C4D040DF-D7C1-4543-B66F-8EB1616887E0}" destId="{B260FD37-7729-4840-B82C-E87C2879A860}" srcOrd="0" destOrd="0" presId="urn:microsoft.com/office/officeart/2005/8/layout/hierarchy1"/>
    <dgm:cxn modelId="{7308E4D3-BF2A-43BC-A1BF-3BBBF2D11A00}" type="presParOf" srcId="{C4D040DF-D7C1-4543-B66F-8EB1616887E0}" destId="{3D0D61DC-2A27-4E5A-83D9-67C67F605866}" srcOrd="1" destOrd="0" presId="urn:microsoft.com/office/officeart/2005/8/layout/hierarchy1"/>
    <dgm:cxn modelId="{9695B31F-87D1-44CF-A736-77ED7843A361}" type="presParOf" srcId="{3D0D61DC-2A27-4E5A-83D9-67C67F605866}" destId="{886A9815-6235-4E57-B529-2BF8260DA7C3}" srcOrd="0" destOrd="0" presId="urn:microsoft.com/office/officeart/2005/8/layout/hierarchy1"/>
    <dgm:cxn modelId="{099EC4E1-0123-419C-932C-77BF4277E5D2}" type="presParOf" srcId="{886A9815-6235-4E57-B529-2BF8260DA7C3}" destId="{B0B0A8FB-AD1B-4B7C-95BC-D7FE8CE83662}" srcOrd="0" destOrd="0" presId="urn:microsoft.com/office/officeart/2005/8/layout/hierarchy1"/>
    <dgm:cxn modelId="{15709E8C-EBC4-448E-B09E-1D37785917C1}" type="presParOf" srcId="{886A9815-6235-4E57-B529-2BF8260DA7C3}" destId="{7E736913-1AAC-41A8-BCA2-5BE606BFE211}" srcOrd="1" destOrd="0" presId="urn:microsoft.com/office/officeart/2005/8/layout/hierarchy1"/>
    <dgm:cxn modelId="{AFA27479-F46A-4F9F-B520-499B3BB846A0}" type="presParOf" srcId="{3D0D61DC-2A27-4E5A-83D9-67C67F605866}" destId="{91FC6A54-F0A0-4397-95A9-0BC141EFBB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268728-6762-465D-B02D-22AF6F354377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CE5CD2-5A71-449C-8518-16725AD0DBE3}">
      <dgm:prSet phldrT="[Текст]" custT="1"/>
      <dgm:spPr/>
      <dgm:t>
        <a:bodyPr/>
        <a:lstStyle/>
        <a:p>
          <a:r>
            <a:rPr lang="ru-RU" sz="2100" dirty="0" smtClean="0"/>
            <a:t>Закрепляется тональность</a:t>
          </a:r>
          <a:endParaRPr lang="ru-RU" sz="2100" dirty="0"/>
        </a:p>
      </dgm:t>
    </dgm:pt>
    <dgm:pt modelId="{520367EA-A97D-48D8-AC3D-1E0C0FEC28AD}" type="parTrans" cxnId="{0DEB94EC-AB12-4F45-B2E8-1DCCB7AD6022}">
      <dgm:prSet/>
      <dgm:spPr/>
      <dgm:t>
        <a:bodyPr/>
        <a:lstStyle/>
        <a:p>
          <a:endParaRPr lang="ru-RU"/>
        </a:p>
      </dgm:t>
    </dgm:pt>
    <dgm:pt modelId="{B3CF7926-4670-429D-AEF8-DE1A8D32BEF7}" type="sibTrans" cxnId="{0DEB94EC-AB12-4F45-B2E8-1DCCB7AD6022}">
      <dgm:prSet/>
      <dgm:spPr/>
      <dgm:t>
        <a:bodyPr/>
        <a:lstStyle/>
        <a:p>
          <a:endParaRPr lang="ru-RU"/>
        </a:p>
      </dgm:t>
    </dgm:pt>
    <dgm:pt modelId="{5B7E2389-30D4-44C1-AE36-B584143C020A}">
      <dgm:prSet phldrT="[Текст]" custT="1"/>
      <dgm:spPr/>
      <dgm:t>
        <a:bodyPr/>
        <a:lstStyle/>
        <a:p>
          <a:r>
            <a:rPr lang="ru-RU" sz="2100" dirty="0" smtClean="0"/>
            <a:t>Звучат основные темы</a:t>
          </a:r>
          <a:endParaRPr lang="ru-RU" sz="2100" dirty="0"/>
        </a:p>
      </dgm:t>
    </dgm:pt>
    <dgm:pt modelId="{6EC712E0-C0F8-44BC-849C-279D00541A04}" type="parTrans" cxnId="{44563BA0-C2CF-4C85-96E2-7377F8A73C5D}">
      <dgm:prSet/>
      <dgm:spPr/>
      <dgm:t>
        <a:bodyPr/>
        <a:lstStyle/>
        <a:p>
          <a:endParaRPr lang="ru-RU"/>
        </a:p>
      </dgm:t>
    </dgm:pt>
    <dgm:pt modelId="{4E834FF1-8F95-4296-A042-138EBE8AB584}" type="sibTrans" cxnId="{44563BA0-C2CF-4C85-96E2-7377F8A73C5D}">
      <dgm:prSet/>
      <dgm:spPr/>
      <dgm:t>
        <a:bodyPr/>
        <a:lstStyle/>
        <a:p>
          <a:endParaRPr lang="ru-RU"/>
        </a:p>
      </dgm:t>
    </dgm:pt>
    <dgm:pt modelId="{337B12AC-9E97-40CE-BC13-8054EA03B0B6}">
      <dgm:prSet phldrT="[Текст]" custT="1"/>
      <dgm:spPr/>
      <dgm:t>
        <a:bodyPr/>
        <a:lstStyle/>
        <a:p>
          <a:r>
            <a:rPr lang="ru-RU" sz="2100" dirty="0" smtClean="0"/>
            <a:t>Снимаются контрасты</a:t>
          </a:r>
          <a:endParaRPr lang="ru-RU" sz="2100" dirty="0"/>
        </a:p>
      </dgm:t>
    </dgm:pt>
    <dgm:pt modelId="{6EA6C88A-2D0F-4DDD-80E5-7E55A02278DC}" type="sibTrans" cxnId="{6A962F04-A70B-4FBA-87C7-883EA802CBCF}">
      <dgm:prSet/>
      <dgm:spPr/>
      <dgm:t>
        <a:bodyPr/>
        <a:lstStyle/>
        <a:p>
          <a:endParaRPr lang="ru-RU"/>
        </a:p>
      </dgm:t>
    </dgm:pt>
    <dgm:pt modelId="{D4D02008-B742-47FC-B20E-D843CD85B35B}" type="parTrans" cxnId="{6A962F04-A70B-4FBA-87C7-883EA802CBCF}">
      <dgm:prSet/>
      <dgm:spPr/>
      <dgm:t>
        <a:bodyPr/>
        <a:lstStyle/>
        <a:p>
          <a:endParaRPr lang="ru-RU"/>
        </a:p>
      </dgm:t>
    </dgm:pt>
    <dgm:pt modelId="{4EEE711B-7045-4F84-881A-97AB7BDAA826}">
      <dgm:prSet phldrT="[Текст]" custT="1"/>
      <dgm:spPr/>
      <dgm:t>
        <a:bodyPr/>
        <a:lstStyle/>
        <a:p>
          <a:r>
            <a:rPr lang="ru-RU" sz="4800" dirty="0" smtClean="0"/>
            <a:t>кода</a:t>
          </a:r>
          <a:endParaRPr lang="ru-RU" sz="4800" dirty="0"/>
        </a:p>
      </dgm:t>
    </dgm:pt>
    <dgm:pt modelId="{85243C5F-F103-408E-A2AC-498787E9A7C8}" type="sibTrans" cxnId="{2FFE8BA2-C7E2-4EF5-BEEF-426F4A3AC9E0}">
      <dgm:prSet/>
      <dgm:spPr/>
      <dgm:t>
        <a:bodyPr/>
        <a:lstStyle/>
        <a:p>
          <a:endParaRPr lang="ru-RU"/>
        </a:p>
      </dgm:t>
    </dgm:pt>
    <dgm:pt modelId="{956A86EA-B465-4897-8D7F-55C47ACA7FC9}" type="parTrans" cxnId="{2FFE8BA2-C7E2-4EF5-BEEF-426F4A3AC9E0}">
      <dgm:prSet/>
      <dgm:spPr/>
      <dgm:t>
        <a:bodyPr/>
        <a:lstStyle/>
        <a:p>
          <a:endParaRPr lang="ru-RU"/>
        </a:p>
      </dgm:t>
    </dgm:pt>
    <dgm:pt modelId="{79C11DC2-1114-417B-9BE8-3A2055EFCE9B}" type="pres">
      <dgm:prSet presAssocID="{28268728-6762-465D-B02D-22AF6F3543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ADAA38-19EF-4A15-B3E7-B0CED8F0A321}" type="pres">
      <dgm:prSet presAssocID="{4EEE711B-7045-4F84-881A-97AB7BDAA826}" presName="hierRoot1" presStyleCnt="0">
        <dgm:presLayoutVars>
          <dgm:hierBranch val="init"/>
        </dgm:presLayoutVars>
      </dgm:prSet>
      <dgm:spPr/>
    </dgm:pt>
    <dgm:pt modelId="{0C176D71-61FD-4EB9-A5D3-FF87384F8E66}" type="pres">
      <dgm:prSet presAssocID="{4EEE711B-7045-4F84-881A-97AB7BDAA826}" presName="rootComposite1" presStyleCnt="0"/>
      <dgm:spPr/>
    </dgm:pt>
    <dgm:pt modelId="{8D7D9EF7-4C2C-4DA8-902A-69DA6E5F144D}" type="pres">
      <dgm:prSet presAssocID="{4EEE711B-7045-4F84-881A-97AB7BDAA826}" presName="rootText1" presStyleLbl="node0" presStyleIdx="0" presStyleCnt="1" custLinFactNeighborX="12127" custLinFactNeighborY="-14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039B35-ADB6-4B95-8B1C-0FBF3A0441FC}" type="pres">
      <dgm:prSet presAssocID="{4EEE711B-7045-4F84-881A-97AB7BDAA82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63A05BF-09E1-4070-8E6E-DE8722B235E3}" type="pres">
      <dgm:prSet presAssocID="{4EEE711B-7045-4F84-881A-97AB7BDAA826}" presName="hierChild2" presStyleCnt="0"/>
      <dgm:spPr/>
    </dgm:pt>
    <dgm:pt modelId="{E2A49183-B080-4C43-9482-F7AF3B96A8E8}" type="pres">
      <dgm:prSet presAssocID="{520367EA-A97D-48D8-AC3D-1E0C0FEC28AD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81670E2-43F2-4276-A034-56EA9838B834}" type="pres">
      <dgm:prSet presAssocID="{0ACE5CD2-5A71-449C-8518-16725AD0DBE3}" presName="hierRoot2" presStyleCnt="0">
        <dgm:presLayoutVars>
          <dgm:hierBranch val="init"/>
        </dgm:presLayoutVars>
      </dgm:prSet>
      <dgm:spPr/>
    </dgm:pt>
    <dgm:pt modelId="{843218DC-B6D1-4E21-955D-22392826B920}" type="pres">
      <dgm:prSet presAssocID="{0ACE5CD2-5A71-449C-8518-16725AD0DBE3}" presName="rootComposite" presStyleCnt="0"/>
      <dgm:spPr/>
    </dgm:pt>
    <dgm:pt modelId="{0A50DEC8-B5C3-4B06-9900-5DAA52705773}" type="pres">
      <dgm:prSet presAssocID="{0ACE5CD2-5A71-449C-8518-16725AD0DBE3}" presName="rootText" presStyleLbl="node2" presStyleIdx="0" presStyleCnt="3" custLinFactNeighborX="2234" custLinFactNeighborY="225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863B08-7049-485F-B1BF-65C0FFEAB9E2}" type="pres">
      <dgm:prSet presAssocID="{0ACE5CD2-5A71-449C-8518-16725AD0DBE3}" presName="rootConnector" presStyleLbl="node2" presStyleIdx="0" presStyleCnt="3"/>
      <dgm:spPr/>
      <dgm:t>
        <a:bodyPr/>
        <a:lstStyle/>
        <a:p>
          <a:endParaRPr lang="ru-RU"/>
        </a:p>
      </dgm:t>
    </dgm:pt>
    <dgm:pt modelId="{F08ECB3E-0AC0-43A1-977C-A9CF8EAA3FA3}" type="pres">
      <dgm:prSet presAssocID="{0ACE5CD2-5A71-449C-8518-16725AD0DBE3}" presName="hierChild4" presStyleCnt="0"/>
      <dgm:spPr/>
    </dgm:pt>
    <dgm:pt modelId="{28C257C0-62C2-4326-B573-CC1765E4F81D}" type="pres">
      <dgm:prSet presAssocID="{0ACE5CD2-5A71-449C-8518-16725AD0DBE3}" presName="hierChild5" presStyleCnt="0"/>
      <dgm:spPr/>
    </dgm:pt>
    <dgm:pt modelId="{5B1E7F96-62A6-426B-81E5-F6E81268F81E}" type="pres">
      <dgm:prSet presAssocID="{D4D02008-B742-47FC-B20E-D843CD85B35B}" presName="Name64" presStyleLbl="parChTrans1D2" presStyleIdx="1" presStyleCnt="3"/>
      <dgm:spPr/>
      <dgm:t>
        <a:bodyPr/>
        <a:lstStyle/>
        <a:p>
          <a:endParaRPr lang="ru-RU"/>
        </a:p>
      </dgm:t>
    </dgm:pt>
    <dgm:pt modelId="{E3B2C812-09DE-496A-B817-BFC956F5F423}" type="pres">
      <dgm:prSet presAssocID="{337B12AC-9E97-40CE-BC13-8054EA03B0B6}" presName="hierRoot2" presStyleCnt="0">
        <dgm:presLayoutVars>
          <dgm:hierBranch val="init"/>
        </dgm:presLayoutVars>
      </dgm:prSet>
      <dgm:spPr/>
    </dgm:pt>
    <dgm:pt modelId="{43FE4A1A-582E-44F9-AB92-0368170057C8}" type="pres">
      <dgm:prSet presAssocID="{337B12AC-9E97-40CE-BC13-8054EA03B0B6}" presName="rootComposite" presStyleCnt="0"/>
      <dgm:spPr/>
    </dgm:pt>
    <dgm:pt modelId="{EF4BDE64-F6EB-425E-B1A9-8D00C5D745C0}" type="pres">
      <dgm:prSet presAssocID="{337B12AC-9E97-40CE-BC13-8054EA03B0B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328630-1C55-4848-A93E-642A17D7704A}" type="pres">
      <dgm:prSet presAssocID="{337B12AC-9E97-40CE-BC13-8054EA03B0B6}" presName="rootConnector" presStyleLbl="node2" presStyleIdx="1" presStyleCnt="3"/>
      <dgm:spPr/>
      <dgm:t>
        <a:bodyPr/>
        <a:lstStyle/>
        <a:p>
          <a:endParaRPr lang="ru-RU"/>
        </a:p>
      </dgm:t>
    </dgm:pt>
    <dgm:pt modelId="{24F6CDE8-D95C-478A-AF64-433814888223}" type="pres">
      <dgm:prSet presAssocID="{337B12AC-9E97-40CE-BC13-8054EA03B0B6}" presName="hierChild4" presStyleCnt="0"/>
      <dgm:spPr/>
    </dgm:pt>
    <dgm:pt modelId="{01081456-86D5-478F-8D77-C24F4EB7ABA5}" type="pres">
      <dgm:prSet presAssocID="{337B12AC-9E97-40CE-BC13-8054EA03B0B6}" presName="hierChild5" presStyleCnt="0"/>
      <dgm:spPr/>
    </dgm:pt>
    <dgm:pt modelId="{3C6324A7-0864-469C-A2BE-D2D53BE4E4C0}" type="pres">
      <dgm:prSet presAssocID="{6EC712E0-C0F8-44BC-849C-279D00541A04}" presName="Name64" presStyleLbl="parChTrans1D2" presStyleIdx="2" presStyleCnt="3"/>
      <dgm:spPr/>
      <dgm:t>
        <a:bodyPr/>
        <a:lstStyle/>
        <a:p>
          <a:endParaRPr lang="ru-RU"/>
        </a:p>
      </dgm:t>
    </dgm:pt>
    <dgm:pt modelId="{79AA3704-3603-4FB6-A72A-3CDB29F1C06C}" type="pres">
      <dgm:prSet presAssocID="{5B7E2389-30D4-44C1-AE36-B584143C020A}" presName="hierRoot2" presStyleCnt="0">
        <dgm:presLayoutVars>
          <dgm:hierBranch val="init"/>
        </dgm:presLayoutVars>
      </dgm:prSet>
      <dgm:spPr/>
    </dgm:pt>
    <dgm:pt modelId="{B7CEF6DE-9B32-4447-B1DF-C8A2E2B8977C}" type="pres">
      <dgm:prSet presAssocID="{5B7E2389-30D4-44C1-AE36-B584143C020A}" presName="rootComposite" presStyleCnt="0"/>
      <dgm:spPr/>
    </dgm:pt>
    <dgm:pt modelId="{AB479936-8806-4D48-A1A6-844BCE6B62CF}" type="pres">
      <dgm:prSet presAssocID="{5B7E2389-30D4-44C1-AE36-B584143C020A}" presName="rootText" presStyleLbl="node2" presStyleIdx="2" presStyleCnt="3" custLinFactNeighborX="-213" custLinFactNeighborY="-18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7FE6A-8101-4EAF-9A7F-530AD396C583}" type="pres">
      <dgm:prSet presAssocID="{5B7E2389-30D4-44C1-AE36-B584143C020A}" presName="rootConnector" presStyleLbl="node2" presStyleIdx="2" presStyleCnt="3"/>
      <dgm:spPr/>
      <dgm:t>
        <a:bodyPr/>
        <a:lstStyle/>
        <a:p>
          <a:endParaRPr lang="ru-RU"/>
        </a:p>
      </dgm:t>
    </dgm:pt>
    <dgm:pt modelId="{C2CFAA38-44D1-4832-8395-07103B289F20}" type="pres">
      <dgm:prSet presAssocID="{5B7E2389-30D4-44C1-AE36-B584143C020A}" presName="hierChild4" presStyleCnt="0"/>
      <dgm:spPr/>
    </dgm:pt>
    <dgm:pt modelId="{A4C0CDD5-CFFD-418E-84FB-25268562CB32}" type="pres">
      <dgm:prSet presAssocID="{5B7E2389-30D4-44C1-AE36-B584143C020A}" presName="hierChild5" presStyleCnt="0"/>
      <dgm:spPr/>
    </dgm:pt>
    <dgm:pt modelId="{D60F61D4-15A9-44FF-8739-1FFABDE1A1EA}" type="pres">
      <dgm:prSet presAssocID="{4EEE711B-7045-4F84-881A-97AB7BDAA826}" presName="hierChild3" presStyleCnt="0"/>
      <dgm:spPr/>
    </dgm:pt>
  </dgm:ptLst>
  <dgm:cxnLst>
    <dgm:cxn modelId="{4C0D8D77-0689-4FE6-83B4-D5A9AAA0BD06}" type="presOf" srcId="{6EC712E0-C0F8-44BC-849C-279D00541A04}" destId="{3C6324A7-0864-469C-A2BE-D2D53BE4E4C0}" srcOrd="0" destOrd="0" presId="urn:microsoft.com/office/officeart/2009/3/layout/HorizontalOrganizationChart"/>
    <dgm:cxn modelId="{0DEB94EC-AB12-4F45-B2E8-1DCCB7AD6022}" srcId="{4EEE711B-7045-4F84-881A-97AB7BDAA826}" destId="{0ACE5CD2-5A71-449C-8518-16725AD0DBE3}" srcOrd="0" destOrd="0" parTransId="{520367EA-A97D-48D8-AC3D-1E0C0FEC28AD}" sibTransId="{B3CF7926-4670-429D-AEF8-DE1A8D32BEF7}"/>
    <dgm:cxn modelId="{44563BA0-C2CF-4C85-96E2-7377F8A73C5D}" srcId="{4EEE711B-7045-4F84-881A-97AB7BDAA826}" destId="{5B7E2389-30D4-44C1-AE36-B584143C020A}" srcOrd="2" destOrd="0" parTransId="{6EC712E0-C0F8-44BC-849C-279D00541A04}" sibTransId="{4E834FF1-8F95-4296-A042-138EBE8AB584}"/>
    <dgm:cxn modelId="{48982165-E0D4-45A4-ADC8-D04F5A5F5C58}" type="presOf" srcId="{D4D02008-B742-47FC-B20E-D843CD85B35B}" destId="{5B1E7F96-62A6-426B-81E5-F6E81268F81E}" srcOrd="0" destOrd="0" presId="urn:microsoft.com/office/officeart/2009/3/layout/HorizontalOrganizationChart"/>
    <dgm:cxn modelId="{AD6CFBC7-54EA-4C6E-9F42-6601D54AD7F1}" type="presOf" srcId="{0ACE5CD2-5A71-449C-8518-16725AD0DBE3}" destId="{0A50DEC8-B5C3-4B06-9900-5DAA52705773}" srcOrd="0" destOrd="0" presId="urn:microsoft.com/office/officeart/2009/3/layout/HorizontalOrganizationChart"/>
    <dgm:cxn modelId="{427D64A7-3482-4B47-9871-065E47DF49B0}" type="presOf" srcId="{337B12AC-9E97-40CE-BC13-8054EA03B0B6}" destId="{93328630-1C55-4848-A93E-642A17D7704A}" srcOrd="1" destOrd="0" presId="urn:microsoft.com/office/officeart/2009/3/layout/HorizontalOrganizationChart"/>
    <dgm:cxn modelId="{D0012567-D644-4FDD-B53D-26D603688093}" type="presOf" srcId="{337B12AC-9E97-40CE-BC13-8054EA03B0B6}" destId="{EF4BDE64-F6EB-425E-B1A9-8D00C5D745C0}" srcOrd="0" destOrd="0" presId="urn:microsoft.com/office/officeart/2009/3/layout/HorizontalOrganizationChart"/>
    <dgm:cxn modelId="{A4672642-A2DF-4CF4-9478-5B202206F85D}" type="presOf" srcId="{28268728-6762-465D-B02D-22AF6F354377}" destId="{79C11DC2-1114-417B-9BE8-3A2055EFCE9B}" srcOrd="0" destOrd="0" presId="urn:microsoft.com/office/officeart/2009/3/layout/HorizontalOrganizationChart"/>
    <dgm:cxn modelId="{F77C55D4-AE6F-45AB-9926-B3529554D28A}" type="presOf" srcId="{4EEE711B-7045-4F84-881A-97AB7BDAA826}" destId="{55039B35-ADB6-4B95-8B1C-0FBF3A0441FC}" srcOrd="1" destOrd="0" presId="urn:microsoft.com/office/officeart/2009/3/layout/HorizontalOrganizationChart"/>
    <dgm:cxn modelId="{1D12543A-4906-4DC0-BEE3-144EE5CD2970}" type="presOf" srcId="{520367EA-A97D-48D8-AC3D-1E0C0FEC28AD}" destId="{E2A49183-B080-4C43-9482-F7AF3B96A8E8}" srcOrd="0" destOrd="0" presId="urn:microsoft.com/office/officeart/2009/3/layout/HorizontalOrganizationChart"/>
    <dgm:cxn modelId="{35BB2DFB-EFE5-4816-AB09-EBB38539489B}" type="presOf" srcId="{4EEE711B-7045-4F84-881A-97AB7BDAA826}" destId="{8D7D9EF7-4C2C-4DA8-902A-69DA6E5F144D}" srcOrd="0" destOrd="0" presId="urn:microsoft.com/office/officeart/2009/3/layout/HorizontalOrganizationChart"/>
    <dgm:cxn modelId="{AA42FA2A-B501-4D89-A156-46A954826DC5}" type="presOf" srcId="{0ACE5CD2-5A71-449C-8518-16725AD0DBE3}" destId="{46863B08-7049-485F-B1BF-65C0FFEAB9E2}" srcOrd="1" destOrd="0" presId="urn:microsoft.com/office/officeart/2009/3/layout/HorizontalOrganizationChart"/>
    <dgm:cxn modelId="{2FFE8BA2-C7E2-4EF5-BEEF-426F4A3AC9E0}" srcId="{28268728-6762-465D-B02D-22AF6F354377}" destId="{4EEE711B-7045-4F84-881A-97AB7BDAA826}" srcOrd="0" destOrd="0" parTransId="{956A86EA-B465-4897-8D7F-55C47ACA7FC9}" sibTransId="{85243C5F-F103-408E-A2AC-498787E9A7C8}"/>
    <dgm:cxn modelId="{6A962F04-A70B-4FBA-87C7-883EA802CBCF}" srcId="{4EEE711B-7045-4F84-881A-97AB7BDAA826}" destId="{337B12AC-9E97-40CE-BC13-8054EA03B0B6}" srcOrd="1" destOrd="0" parTransId="{D4D02008-B742-47FC-B20E-D843CD85B35B}" sibTransId="{6EA6C88A-2D0F-4DDD-80E5-7E55A02278DC}"/>
    <dgm:cxn modelId="{76F7FE49-B009-4777-801F-82E82BACD4A7}" type="presOf" srcId="{5B7E2389-30D4-44C1-AE36-B584143C020A}" destId="{DB57FE6A-8101-4EAF-9A7F-530AD396C583}" srcOrd="1" destOrd="0" presId="urn:microsoft.com/office/officeart/2009/3/layout/HorizontalOrganizationChart"/>
    <dgm:cxn modelId="{2EBDEED5-EB3B-4324-9A2A-ED967844C361}" type="presOf" srcId="{5B7E2389-30D4-44C1-AE36-B584143C020A}" destId="{AB479936-8806-4D48-A1A6-844BCE6B62CF}" srcOrd="0" destOrd="0" presId="urn:microsoft.com/office/officeart/2009/3/layout/HorizontalOrganizationChart"/>
    <dgm:cxn modelId="{BA677F12-6C51-4ABB-B0D0-4D7EC523EEEE}" type="presParOf" srcId="{79C11DC2-1114-417B-9BE8-3A2055EFCE9B}" destId="{25ADAA38-19EF-4A15-B3E7-B0CED8F0A321}" srcOrd="0" destOrd="0" presId="urn:microsoft.com/office/officeart/2009/3/layout/HorizontalOrganizationChart"/>
    <dgm:cxn modelId="{F8E8AE8F-3660-4702-9F11-8D9A5531BB43}" type="presParOf" srcId="{25ADAA38-19EF-4A15-B3E7-B0CED8F0A321}" destId="{0C176D71-61FD-4EB9-A5D3-FF87384F8E66}" srcOrd="0" destOrd="0" presId="urn:microsoft.com/office/officeart/2009/3/layout/HorizontalOrganizationChart"/>
    <dgm:cxn modelId="{A7F5C42F-8C93-48C7-A097-7368F699FAEF}" type="presParOf" srcId="{0C176D71-61FD-4EB9-A5D3-FF87384F8E66}" destId="{8D7D9EF7-4C2C-4DA8-902A-69DA6E5F144D}" srcOrd="0" destOrd="0" presId="urn:microsoft.com/office/officeart/2009/3/layout/HorizontalOrganizationChart"/>
    <dgm:cxn modelId="{CC632DCE-A5CF-4FBA-9AF2-B78DA6414097}" type="presParOf" srcId="{0C176D71-61FD-4EB9-A5D3-FF87384F8E66}" destId="{55039B35-ADB6-4B95-8B1C-0FBF3A0441FC}" srcOrd="1" destOrd="0" presId="urn:microsoft.com/office/officeart/2009/3/layout/HorizontalOrganizationChart"/>
    <dgm:cxn modelId="{E4E05C26-D450-417E-BFB6-121C3A578932}" type="presParOf" srcId="{25ADAA38-19EF-4A15-B3E7-B0CED8F0A321}" destId="{A63A05BF-09E1-4070-8E6E-DE8722B235E3}" srcOrd="1" destOrd="0" presId="urn:microsoft.com/office/officeart/2009/3/layout/HorizontalOrganizationChart"/>
    <dgm:cxn modelId="{7C5AC34F-0052-4D0A-AC90-68D74F9F9606}" type="presParOf" srcId="{A63A05BF-09E1-4070-8E6E-DE8722B235E3}" destId="{E2A49183-B080-4C43-9482-F7AF3B96A8E8}" srcOrd="0" destOrd="0" presId="urn:microsoft.com/office/officeart/2009/3/layout/HorizontalOrganizationChart"/>
    <dgm:cxn modelId="{F031FD9B-9201-425C-B1C1-360BE7766F74}" type="presParOf" srcId="{A63A05BF-09E1-4070-8E6E-DE8722B235E3}" destId="{781670E2-43F2-4276-A034-56EA9838B834}" srcOrd="1" destOrd="0" presId="urn:microsoft.com/office/officeart/2009/3/layout/HorizontalOrganizationChart"/>
    <dgm:cxn modelId="{FAA5308C-5F7D-454F-B8C9-4148B7840B18}" type="presParOf" srcId="{781670E2-43F2-4276-A034-56EA9838B834}" destId="{843218DC-B6D1-4E21-955D-22392826B920}" srcOrd="0" destOrd="0" presId="urn:microsoft.com/office/officeart/2009/3/layout/HorizontalOrganizationChart"/>
    <dgm:cxn modelId="{39277A0E-604A-4372-86FD-BF344CAF0F88}" type="presParOf" srcId="{843218DC-B6D1-4E21-955D-22392826B920}" destId="{0A50DEC8-B5C3-4B06-9900-5DAA52705773}" srcOrd="0" destOrd="0" presId="urn:microsoft.com/office/officeart/2009/3/layout/HorizontalOrganizationChart"/>
    <dgm:cxn modelId="{CFE31DD6-6873-46DE-A67C-4C748EACF576}" type="presParOf" srcId="{843218DC-B6D1-4E21-955D-22392826B920}" destId="{46863B08-7049-485F-B1BF-65C0FFEAB9E2}" srcOrd="1" destOrd="0" presId="urn:microsoft.com/office/officeart/2009/3/layout/HorizontalOrganizationChart"/>
    <dgm:cxn modelId="{9BB7AA20-24D2-4B32-A266-DC4C530EC310}" type="presParOf" srcId="{781670E2-43F2-4276-A034-56EA9838B834}" destId="{F08ECB3E-0AC0-43A1-977C-A9CF8EAA3FA3}" srcOrd="1" destOrd="0" presId="urn:microsoft.com/office/officeart/2009/3/layout/HorizontalOrganizationChart"/>
    <dgm:cxn modelId="{E80C67B5-CA17-4EA5-AC54-2E4ECC0BF976}" type="presParOf" srcId="{781670E2-43F2-4276-A034-56EA9838B834}" destId="{28C257C0-62C2-4326-B573-CC1765E4F81D}" srcOrd="2" destOrd="0" presId="urn:microsoft.com/office/officeart/2009/3/layout/HorizontalOrganizationChart"/>
    <dgm:cxn modelId="{AD4EF385-4002-4ECB-B5D9-A6C9FE43643B}" type="presParOf" srcId="{A63A05BF-09E1-4070-8E6E-DE8722B235E3}" destId="{5B1E7F96-62A6-426B-81E5-F6E81268F81E}" srcOrd="2" destOrd="0" presId="urn:microsoft.com/office/officeart/2009/3/layout/HorizontalOrganizationChart"/>
    <dgm:cxn modelId="{529152F9-4027-47B1-B02B-A59CD41E7775}" type="presParOf" srcId="{A63A05BF-09E1-4070-8E6E-DE8722B235E3}" destId="{E3B2C812-09DE-496A-B817-BFC956F5F423}" srcOrd="3" destOrd="0" presId="urn:microsoft.com/office/officeart/2009/3/layout/HorizontalOrganizationChart"/>
    <dgm:cxn modelId="{FE1152D1-0399-4F5D-A7FE-00FDDFFEA9B3}" type="presParOf" srcId="{E3B2C812-09DE-496A-B817-BFC956F5F423}" destId="{43FE4A1A-582E-44F9-AB92-0368170057C8}" srcOrd="0" destOrd="0" presId="urn:microsoft.com/office/officeart/2009/3/layout/HorizontalOrganizationChart"/>
    <dgm:cxn modelId="{7C3A3189-E9D3-477C-9359-9BB48AAE43BB}" type="presParOf" srcId="{43FE4A1A-582E-44F9-AB92-0368170057C8}" destId="{EF4BDE64-F6EB-425E-B1A9-8D00C5D745C0}" srcOrd="0" destOrd="0" presId="urn:microsoft.com/office/officeart/2009/3/layout/HorizontalOrganizationChart"/>
    <dgm:cxn modelId="{73E05F77-01AB-4286-9F01-8FFFE5252BBE}" type="presParOf" srcId="{43FE4A1A-582E-44F9-AB92-0368170057C8}" destId="{93328630-1C55-4848-A93E-642A17D7704A}" srcOrd="1" destOrd="0" presId="urn:microsoft.com/office/officeart/2009/3/layout/HorizontalOrganizationChart"/>
    <dgm:cxn modelId="{AB050451-7C60-407C-A585-A56C987A6562}" type="presParOf" srcId="{E3B2C812-09DE-496A-B817-BFC956F5F423}" destId="{24F6CDE8-D95C-478A-AF64-433814888223}" srcOrd="1" destOrd="0" presId="urn:microsoft.com/office/officeart/2009/3/layout/HorizontalOrganizationChart"/>
    <dgm:cxn modelId="{31DA6488-8E4A-4AD2-8708-7A5B065AA7A1}" type="presParOf" srcId="{E3B2C812-09DE-496A-B817-BFC956F5F423}" destId="{01081456-86D5-478F-8D77-C24F4EB7ABA5}" srcOrd="2" destOrd="0" presId="urn:microsoft.com/office/officeart/2009/3/layout/HorizontalOrganizationChart"/>
    <dgm:cxn modelId="{29AC7B45-0E97-4B5D-9CC3-A051B0BD5CC4}" type="presParOf" srcId="{A63A05BF-09E1-4070-8E6E-DE8722B235E3}" destId="{3C6324A7-0864-469C-A2BE-D2D53BE4E4C0}" srcOrd="4" destOrd="0" presId="urn:microsoft.com/office/officeart/2009/3/layout/HorizontalOrganizationChart"/>
    <dgm:cxn modelId="{45C02AAC-F231-45DE-B649-C37CEC358578}" type="presParOf" srcId="{A63A05BF-09E1-4070-8E6E-DE8722B235E3}" destId="{79AA3704-3603-4FB6-A72A-3CDB29F1C06C}" srcOrd="5" destOrd="0" presId="urn:microsoft.com/office/officeart/2009/3/layout/HorizontalOrganizationChart"/>
    <dgm:cxn modelId="{9D472B9E-4FBB-4A98-9BA1-37A338FE7409}" type="presParOf" srcId="{79AA3704-3603-4FB6-A72A-3CDB29F1C06C}" destId="{B7CEF6DE-9B32-4447-B1DF-C8A2E2B8977C}" srcOrd="0" destOrd="0" presId="urn:microsoft.com/office/officeart/2009/3/layout/HorizontalOrganizationChart"/>
    <dgm:cxn modelId="{0F2FC0AB-2BCD-44D7-8A4C-17119F662CD5}" type="presParOf" srcId="{B7CEF6DE-9B32-4447-B1DF-C8A2E2B8977C}" destId="{AB479936-8806-4D48-A1A6-844BCE6B62CF}" srcOrd="0" destOrd="0" presId="urn:microsoft.com/office/officeart/2009/3/layout/HorizontalOrganizationChart"/>
    <dgm:cxn modelId="{FD73B4E3-760A-496C-AFD4-3C87D6C63057}" type="presParOf" srcId="{B7CEF6DE-9B32-4447-B1DF-C8A2E2B8977C}" destId="{DB57FE6A-8101-4EAF-9A7F-530AD396C583}" srcOrd="1" destOrd="0" presId="urn:microsoft.com/office/officeart/2009/3/layout/HorizontalOrganizationChart"/>
    <dgm:cxn modelId="{07D6A241-21EA-462F-B325-72DCF633385A}" type="presParOf" srcId="{79AA3704-3603-4FB6-A72A-3CDB29F1C06C}" destId="{C2CFAA38-44D1-4832-8395-07103B289F20}" srcOrd="1" destOrd="0" presId="urn:microsoft.com/office/officeart/2009/3/layout/HorizontalOrganizationChart"/>
    <dgm:cxn modelId="{FC18145C-042C-41E0-8E72-6D3558531284}" type="presParOf" srcId="{79AA3704-3603-4FB6-A72A-3CDB29F1C06C}" destId="{A4C0CDD5-CFFD-418E-84FB-25268562CB32}" srcOrd="2" destOrd="0" presId="urn:microsoft.com/office/officeart/2009/3/layout/HorizontalOrganizationChart"/>
    <dgm:cxn modelId="{19CDEADC-D858-4292-A80C-C297A3538398}" type="presParOf" srcId="{25ADAA38-19EF-4A15-B3E7-B0CED8F0A321}" destId="{D60F61D4-15A9-44FF-8739-1FFABDE1A1E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02D95D-EEBC-4C41-8A0C-12184822EEE4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2B629D-5A11-45C1-A31A-E3B0526C7677}">
      <dgm:prSet phldrT="[Текст]"/>
      <dgm:spPr/>
      <dgm:t>
        <a:bodyPr/>
        <a:lstStyle/>
        <a:p>
          <a:r>
            <a:rPr lang="en-US" dirty="0" smtClean="0"/>
            <a:t>A</a:t>
          </a:r>
          <a:endParaRPr lang="ru-RU" dirty="0"/>
        </a:p>
      </dgm:t>
    </dgm:pt>
    <dgm:pt modelId="{631A3DD3-7C04-42D2-B797-396529608ED1}" type="parTrans" cxnId="{A57F746A-EA30-48C5-8747-93C9C711C17F}">
      <dgm:prSet/>
      <dgm:spPr/>
      <dgm:t>
        <a:bodyPr/>
        <a:lstStyle/>
        <a:p>
          <a:endParaRPr lang="ru-RU"/>
        </a:p>
      </dgm:t>
    </dgm:pt>
    <dgm:pt modelId="{6A4A691D-D62A-41E9-8262-29F297C7C673}" type="sibTrans" cxnId="{A57F746A-EA30-48C5-8747-93C9C711C17F}">
      <dgm:prSet/>
      <dgm:spPr/>
      <dgm:t>
        <a:bodyPr/>
        <a:lstStyle/>
        <a:p>
          <a:endParaRPr lang="ru-RU"/>
        </a:p>
      </dgm:t>
    </dgm:pt>
    <dgm:pt modelId="{83E8F48A-F15F-4275-97F9-A952ACB2955D}">
      <dgm:prSet phldrT="[Текст]"/>
      <dgm:spPr/>
      <dgm:t>
        <a:bodyPr/>
        <a:lstStyle/>
        <a:p>
          <a:r>
            <a:rPr lang="en-US" dirty="0" smtClean="0"/>
            <a:t>B</a:t>
          </a:r>
          <a:endParaRPr lang="ru-RU" dirty="0"/>
        </a:p>
      </dgm:t>
    </dgm:pt>
    <dgm:pt modelId="{C1C5A239-BFA7-422D-838E-899AFE62BDB8}" type="parTrans" cxnId="{CD67070B-6C63-4689-AE72-4322FD5D1A47}">
      <dgm:prSet/>
      <dgm:spPr/>
      <dgm:t>
        <a:bodyPr/>
        <a:lstStyle/>
        <a:p>
          <a:endParaRPr lang="ru-RU"/>
        </a:p>
      </dgm:t>
    </dgm:pt>
    <dgm:pt modelId="{35D59C35-77E7-4C5E-9438-5D939EFC5773}" type="sibTrans" cxnId="{CD67070B-6C63-4689-AE72-4322FD5D1A47}">
      <dgm:prSet/>
      <dgm:spPr/>
      <dgm:t>
        <a:bodyPr/>
        <a:lstStyle/>
        <a:p>
          <a:endParaRPr lang="ru-RU"/>
        </a:p>
      </dgm:t>
    </dgm:pt>
    <dgm:pt modelId="{F4207443-8EB4-4A5E-9B7F-9885688BFD93}">
      <dgm:prSet phldrT="[Текст]"/>
      <dgm:spPr/>
      <dgm:t>
        <a:bodyPr/>
        <a:lstStyle/>
        <a:p>
          <a:r>
            <a:rPr lang="en-US" dirty="0" smtClean="0"/>
            <a:t>A</a:t>
          </a:r>
          <a:endParaRPr lang="ru-RU" dirty="0"/>
        </a:p>
      </dgm:t>
    </dgm:pt>
    <dgm:pt modelId="{C8881806-D2C3-4B47-AAB1-702507476552}" type="parTrans" cxnId="{D32AD01E-186E-4EA9-82F2-45AE17B605BC}">
      <dgm:prSet/>
      <dgm:spPr/>
      <dgm:t>
        <a:bodyPr/>
        <a:lstStyle/>
        <a:p>
          <a:endParaRPr lang="ru-RU"/>
        </a:p>
      </dgm:t>
    </dgm:pt>
    <dgm:pt modelId="{23ACD636-67D6-4FDB-93CE-EE09D1D484ED}" type="sibTrans" cxnId="{D32AD01E-186E-4EA9-82F2-45AE17B605BC}">
      <dgm:prSet/>
      <dgm:spPr/>
      <dgm:t>
        <a:bodyPr/>
        <a:lstStyle/>
        <a:p>
          <a:endParaRPr lang="ru-RU"/>
        </a:p>
      </dgm:t>
    </dgm:pt>
    <dgm:pt modelId="{66A53F81-0167-4657-A201-CA5CCE936324}">
      <dgm:prSet phldrT="[Текст]"/>
      <dgm:spPr/>
      <dgm:t>
        <a:bodyPr/>
        <a:lstStyle/>
        <a:p>
          <a:r>
            <a:rPr lang="en-US" dirty="0" smtClean="0"/>
            <a:t>C</a:t>
          </a:r>
          <a:endParaRPr lang="ru-RU" dirty="0"/>
        </a:p>
      </dgm:t>
    </dgm:pt>
    <dgm:pt modelId="{241768D8-8EFB-4910-9005-2AC67B1E4CEB}" type="parTrans" cxnId="{C424AB45-3C6B-421A-9D15-11805448E783}">
      <dgm:prSet/>
      <dgm:spPr/>
      <dgm:t>
        <a:bodyPr/>
        <a:lstStyle/>
        <a:p>
          <a:endParaRPr lang="ru-RU"/>
        </a:p>
      </dgm:t>
    </dgm:pt>
    <dgm:pt modelId="{2C9537D2-2612-44A3-A09C-19E86BC2A54C}" type="sibTrans" cxnId="{C424AB45-3C6B-421A-9D15-11805448E783}">
      <dgm:prSet/>
      <dgm:spPr/>
      <dgm:t>
        <a:bodyPr/>
        <a:lstStyle/>
        <a:p>
          <a:endParaRPr lang="ru-RU"/>
        </a:p>
      </dgm:t>
    </dgm:pt>
    <dgm:pt modelId="{7A3FAD34-7DD5-4A2C-B874-4DEDAB384B27}">
      <dgm:prSet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362CD67A-25F4-4C7E-8ECA-EB8706D7C556}" type="parTrans" cxnId="{1A61E601-CA5B-4D0E-AD68-DE0032EA1839}">
      <dgm:prSet/>
      <dgm:spPr/>
      <dgm:t>
        <a:bodyPr/>
        <a:lstStyle/>
        <a:p>
          <a:endParaRPr lang="ru-RU"/>
        </a:p>
      </dgm:t>
    </dgm:pt>
    <dgm:pt modelId="{56680D9F-8A21-4E07-9284-05CAC9E34708}" type="sibTrans" cxnId="{1A61E601-CA5B-4D0E-AD68-DE0032EA1839}">
      <dgm:prSet/>
      <dgm:spPr/>
      <dgm:t>
        <a:bodyPr/>
        <a:lstStyle/>
        <a:p>
          <a:endParaRPr lang="ru-RU"/>
        </a:p>
      </dgm:t>
    </dgm:pt>
    <dgm:pt modelId="{B0E2993A-E04D-4CDC-9ACD-4E935CF60540}">
      <dgm:prSet/>
      <dgm:spPr/>
      <dgm:t>
        <a:bodyPr/>
        <a:lstStyle/>
        <a:p>
          <a:r>
            <a:rPr lang="en-US" dirty="0" smtClean="0"/>
            <a:t>D</a:t>
          </a:r>
          <a:endParaRPr lang="ru-RU" dirty="0"/>
        </a:p>
      </dgm:t>
    </dgm:pt>
    <dgm:pt modelId="{342BA1C1-5134-45D9-89C4-63457D35C8F3}" type="parTrans" cxnId="{BB70E3BA-FEF9-4210-A28D-A24DFA833183}">
      <dgm:prSet/>
      <dgm:spPr/>
      <dgm:t>
        <a:bodyPr/>
        <a:lstStyle/>
        <a:p>
          <a:endParaRPr lang="ru-RU"/>
        </a:p>
      </dgm:t>
    </dgm:pt>
    <dgm:pt modelId="{2D9B9A72-9DDB-4096-B908-48D028352E4A}" type="sibTrans" cxnId="{BB70E3BA-FEF9-4210-A28D-A24DFA833183}">
      <dgm:prSet/>
      <dgm:spPr/>
      <dgm:t>
        <a:bodyPr/>
        <a:lstStyle/>
        <a:p>
          <a:endParaRPr lang="ru-RU"/>
        </a:p>
      </dgm:t>
    </dgm:pt>
    <dgm:pt modelId="{E8BF651E-F12F-4994-B9C9-BA03491C212E}" type="pres">
      <dgm:prSet presAssocID="{FC02D95D-EEBC-4C41-8A0C-12184822EE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D159A-D5FC-4E18-B348-EBF98E9FE10C}" type="pres">
      <dgm:prSet presAssocID="{C92B629D-5A11-45C1-A31A-E3B0526C767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C7D0D-323F-42C3-9010-FCC7D3CBA4EF}" type="pres">
      <dgm:prSet presAssocID="{C92B629D-5A11-45C1-A31A-E3B0526C7677}" presName="spNode" presStyleCnt="0"/>
      <dgm:spPr/>
      <dgm:t>
        <a:bodyPr/>
        <a:lstStyle/>
        <a:p>
          <a:endParaRPr lang="ru-RU"/>
        </a:p>
      </dgm:t>
    </dgm:pt>
    <dgm:pt modelId="{6941CDC7-BE3C-4DD1-904A-CABC60761223}" type="pres">
      <dgm:prSet presAssocID="{6A4A691D-D62A-41E9-8262-29F297C7C673}" presName="sibTrans" presStyleLbl="sibTrans1D1" presStyleIdx="0" presStyleCnt="6"/>
      <dgm:spPr/>
      <dgm:t>
        <a:bodyPr/>
        <a:lstStyle/>
        <a:p>
          <a:endParaRPr lang="ru-RU"/>
        </a:p>
      </dgm:t>
    </dgm:pt>
    <dgm:pt modelId="{19223CF9-F927-47C5-9CBE-480FD65C3E2A}" type="pres">
      <dgm:prSet presAssocID="{83E8F48A-F15F-4275-97F9-A952ACB2955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704D9-7865-45AD-9737-FE063F6D04E2}" type="pres">
      <dgm:prSet presAssocID="{83E8F48A-F15F-4275-97F9-A952ACB2955D}" presName="spNode" presStyleCnt="0"/>
      <dgm:spPr/>
      <dgm:t>
        <a:bodyPr/>
        <a:lstStyle/>
        <a:p>
          <a:endParaRPr lang="ru-RU"/>
        </a:p>
      </dgm:t>
    </dgm:pt>
    <dgm:pt modelId="{236F9BF8-FC00-4FA4-8A43-CB5A5FED6A57}" type="pres">
      <dgm:prSet presAssocID="{35D59C35-77E7-4C5E-9438-5D939EFC5773}" presName="sibTrans" presStyleLbl="sibTrans1D1" presStyleIdx="1" presStyleCnt="6"/>
      <dgm:spPr/>
      <dgm:t>
        <a:bodyPr/>
        <a:lstStyle/>
        <a:p>
          <a:endParaRPr lang="ru-RU"/>
        </a:p>
      </dgm:t>
    </dgm:pt>
    <dgm:pt modelId="{60612218-CBF5-4446-80D6-315962401CC7}" type="pres">
      <dgm:prSet presAssocID="{F4207443-8EB4-4A5E-9B7F-9885688BFD9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08621-CDB9-4E7C-9D18-CD570D415839}" type="pres">
      <dgm:prSet presAssocID="{F4207443-8EB4-4A5E-9B7F-9885688BFD93}" presName="spNode" presStyleCnt="0"/>
      <dgm:spPr/>
      <dgm:t>
        <a:bodyPr/>
        <a:lstStyle/>
        <a:p>
          <a:endParaRPr lang="ru-RU"/>
        </a:p>
      </dgm:t>
    </dgm:pt>
    <dgm:pt modelId="{CCBE68B8-9EAD-4EF1-A7CE-E74D733BFE8E}" type="pres">
      <dgm:prSet presAssocID="{23ACD636-67D6-4FDB-93CE-EE09D1D484ED}" presName="sibTrans" presStyleLbl="sibTrans1D1" presStyleIdx="2" presStyleCnt="6"/>
      <dgm:spPr/>
      <dgm:t>
        <a:bodyPr/>
        <a:lstStyle/>
        <a:p>
          <a:endParaRPr lang="ru-RU"/>
        </a:p>
      </dgm:t>
    </dgm:pt>
    <dgm:pt modelId="{2BBB0AAF-322B-439F-98A8-FF85CA222C91}" type="pres">
      <dgm:prSet presAssocID="{66A53F81-0167-4657-A201-CA5CCE936324}" presName="node" presStyleLbl="node1" presStyleIdx="3" presStyleCnt="6" custRadScaleRad="98564" custRadScaleInc="-1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1BEAC-18C8-4C41-B59C-5EB1CB8349CF}" type="pres">
      <dgm:prSet presAssocID="{66A53F81-0167-4657-A201-CA5CCE936324}" presName="spNode" presStyleCnt="0"/>
      <dgm:spPr/>
      <dgm:t>
        <a:bodyPr/>
        <a:lstStyle/>
        <a:p>
          <a:endParaRPr lang="ru-RU"/>
        </a:p>
      </dgm:t>
    </dgm:pt>
    <dgm:pt modelId="{53C72DAB-703B-4FFA-9795-16344EB8071C}" type="pres">
      <dgm:prSet presAssocID="{2C9537D2-2612-44A3-A09C-19E86BC2A54C}" presName="sibTrans" presStyleLbl="sibTrans1D1" presStyleIdx="3" presStyleCnt="6"/>
      <dgm:spPr/>
      <dgm:t>
        <a:bodyPr/>
        <a:lstStyle/>
        <a:p>
          <a:endParaRPr lang="ru-RU"/>
        </a:p>
      </dgm:t>
    </dgm:pt>
    <dgm:pt modelId="{4F55B576-FB4C-4760-AE27-61583369F59F}" type="pres">
      <dgm:prSet presAssocID="{7A3FAD34-7DD5-4A2C-B874-4DEDAB384B2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D16DF-7E7E-4908-9157-A664752EFAF1}" type="pres">
      <dgm:prSet presAssocID="{7A3FAD34-7DD5-4A2C-B874-4DEDAB384B27}" presName="spNode" presStyleCnt="0"/>
      <dgm:spPr/>
      <dgm:t>
        <a:bodyPr/>
        <a:lstStyle/>
        <a:p>
          <a:endParaRPr lang="ru-RU"/>
        </a:p>
      </dgm:t>
    </dgm:pt>
    <dgm:pt modelId="{7E8B2518-5572-4B77-8B36-7EC0876CAC95}" type="pres">
      <dgm:prSet presAssocID="{56680D9F-8A21-4E07-9284-05CAC9E34708}" presName="sibTrans" presStyleLbl="sibTrans1D1" presStyleIdx="4" presStyleCnt="6"/>
      <dgm:spPr/>
      <dgm:t>
        <a:bodyPr/>
        <a:lstStyle/>
        <a:p>
          <a:endParaRPr lang="ru-RU"/>
        </a:p>
      </dgm:t>
    </dgm:pt>
    <dgm:pt modelId="{E9B3E689-9ED6-4C47-9F69-B5BAA456112F}" type="pres">
      <dgm:prSet presAssocID="{B0E2993A-E04D-4CDC-9ACD-4E935CF60540}" presName="node" presStyleLbl="node1" presStyleIdx="5" presStyleCnt="6" custRadScaleRad="98250" custRadScaleInc="-9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56FDD-9583-4186-BBB1-BDFA5F9567A3}" type="pres">
      <dgm:prSet presAssocID="{B0E2993A-E04D-4CDC-9ACD-4E935CF60540}" presName="spNode" presStyleCnt="0"/>
      <dgm:spPr/>
      <dgm:t>
        <a:bodyPr/>
        <a:lstStyle/>
        <a:p>
          <a:endParaRPr lang="ru-RU"/>
        </a:p>
      </dgm:t>
    </dgm:pt>
    <dgm:pt modelId="{0D899D13-EFE7-4AE7-A019-6A8E9E1D24B1}" type="pres">
      <dgm:prSet presAssocID="{2D9B9A72-9DDB-4096-B908-48D028352E4A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A57F746A-EA30-48C5-8747-93C9C711C17F}" srcId="{FC02D95D-EEBC-4C41-8A0C-12184822EEE4}" destId="{C92B629D-5A11-45C1-A31A-E3B0526C7677}" srcOrd="0" destOrd="0" parTransId="{631A3DD3-7C04-42D2-B797-396529608ED1}" sibTransId="{6A4A691D-D62A-41E9-8262-29F297C7C673}"/>
    <dgm:cxn modelId="{BB70E3BA-FEF9-4210-A28D-A24DFA833183}" srcId="{FC02D95D-EEBC-4C41-8A0C-12184822EEE4}" destId="{B0E2993A-E04D-4CDC-9ACD-4E935CF60540}" srcOrd="5" destOrd="0" parTransId="{342BA1C1-5134-45D9-89C4-63457D35C8F3}" sibTransId="{2D9B9A72-9DDB-4096-B908-48D028352E4A}"/>
    <dgm:cxn modelId="{A0B782BC-39B2-4C40-99C0-8B45DAACDDE7}" type="presOf" srcId="{C92B629D-5A11-45C1-A31A-E3B0526C7677}" destId="{BA5D159A-D5FC-4E18-B348-EBF98E9FE10C}" srcOrd="0" destOrd="0" presId="urn:microsoft.com/office/officeart/2005/8/layout/cycle5"/>
    <dgm:cxn modelId="{3FE083D7-E762-4F9C-9B76-12197B0C134A}" type="presOf" srcId="{2C9537D2-2612-44A3-A09C-19E86BC2A54C}" destId="{53C72DAB-703B-4FFA-9795-16344EB8071C}" srcOrd="0" destOrd="0" presId="urn:microsoft.com/office/officeart/2005/8/layout/cycle5"/>
    <dgm:cxn modelId="{429971EA-8921-4B7E-B168-226EDD3BD359}" type="presOf" srcId="{66A53F81-0167-4657-A201-CA5CCE936324}" destId="{2BBB0AAF-322B-439F-98A8-FF85CA222C91}" srcOrd="0" destOrd="0" presId="urn:microsoft.com/office/officeart/2005/8/layout/cycle5"/>
    <dgm:cxn modelId="{CD67070B-6C63-4689-AE72-4322FD5D1A47}" srcId="{FC02D95D-EEBC-4C41-8A0C-12184822EEE4}" destId="{83E8F48A-F15F-4275-97F9-A952ACB2955D}" srcOrd="1" destOrd="0" parTransId="{C1C5A239-BFA7-422D-838E-899AFE62BDB8}" sibTransId="{35D59C35-77E7-4C5E-9438-5D939EFC5773}"/>
    <dgm:cxn modelId="{DAACA682-042C-4570-BDDA-7F1B41DA86BB}" type="presOf" srcId="{F4207443-8EB4-4A5E-9B7F-9885688BFD93}" destId="{60612218-CBF5-4446-80D6-315962401CC7}" srcOrd="0" destOrd="0" presId="urn:microsoft.com/office/officeart/2005/8/layout/cycle5"/>
    <dgm:cxn modelId="{D32AD01E-186E-4EA9-82F2-45AE17B605BC}" srcId="{FC02D95D-EEBC-4C41-8A0C-12184822EEE4}" destId="{F4207443-8EB4-4A5E-9B7F-9885688BFD93}" srcOrd="2" destOrd="0" parTransId="{C8881806-D2C3-4B47-AAB1-702507476552}" sibTransId="{23ACD636-67D6-4FDB-93CE-EE09D1D484ED}"/>
    <dgm:cxn modelId="{4C2EEDE6-B75E-472E-86BE-E1AED4F3B2E0}" type="presOf" srcId="{23ACD636-67D6-4FDB-93CE-EE09D1D484ED}" destId="{CCBE68B8-9EAD-4EF1-A7CE-E74D733BFE8E}" srcOrd="0" destOrd="0" presId="urn:microsoft.com/office/officeart/2005/8/layout/cycle5"/>
    <dgm:cxn modelId="{4DDF8DF7-5F9B-4B13-A2E6-9E2F88CA5CE7}" type="presOf" srcId="{7A3FAD34-7DD5-4A2C-B874-4DEDAB384B27}" destId="{4F55B576-FB4C-4760-AE27-61583369F59F}" srcOrd="0" destOrd="0" presId="urn:microsoft.com/office/officeart/2005/8/layout/cycle5"/>
    <dgm:cxn modelId="{30BC9D21-09C2-438B-9512-C93903BAE63A}" type="presOf" srcId="{B0E2993A-E04D-4CDC-9ACD-4E935CF60540}" destId="{E9B3E689-9ED6-4C47-9F69-B5BAA456112F}" srcOrd="0" destOrd="0" presId="urn:microsoft.com/office/officeart/2005/8/layout/cycle5"/>
    <dgm:cxn modelId="{D6907BC1-F017-4C42-ABEA-68A239D3385E}" type="presOf" srcId="{83E8F48A-F15F-4275-97F9-A952ACB2955D}" destId="{19223CF9-F927-47C5-9CBE-480FD65C3E2A}" srcOrd="0" destOrd="0" presId="urn:microsoft.com/office/officeart/2005/8/layout/cycle5"/>
    <dgm:cxn modelId="{C424AB45-3C6B-421A-9D15-11805448E783}" srcId="{FC02D95D-EEBC-4C41-8A0C-12184822EEE4}" destId="{66A53F81-0167-4657-A201-CA5CCE936324}" srcOrd="3" destOrd="0" parTransId="{241768D8-8EFB-4910-9005-2AC67B1E4CEB}" sibTransId="{2C9537D2-2612-44A3-A09C-19E86BC2A54C}"/>
    <dgm:cxn modelId="{83D7D108-94DD-4EB2-BB74-138162B24A87}" type="presOf" srcId="{FC02D95D-EEBC-4C41-8A0C-12184822EEE4}" destId="{E8BF651E-F12F-4994-B9C9-BA03491C212E}" srcOrd="0" destOrd="0" presId="urn:microsoft.com/office/officeart/2005/8/layout/cycle5"/>
    <dgm:cxn modelId="{49014CD8-EC0C-4B11-9438-C81B3B935EE4}" type="presOf" srcId="{56680D9F-8A21-4E07-9284-05CAC9E34708}" destId="{7E8B2518-5572-4B77-8B36-7EC0876CAC95}" srcOrd="0" destOrd="0" presId="urn:microsoft.com/office/officeart/2005/8/layout/cycle5"/>
    <dgm:cxn modelId="{63696A30-0348-416E-A41C-AE568E297DCF}" type="presOf" srcId="{6A4A691D-D62A-41E9-8262-29F297C7C673}" destId="{6941CDC7-BE3C-4DD1-904A-CABC60761223}" srcOrd="0" destOrd="0" presId="urn:microsoft.com/office/officeart/2005/8/layout/cycle5"/>
    <dgm:cxn modelId="{1A61E601-CA5B-4D0E-AD68-DE0032EA1839}" srcId="{FC02D95D-EEBC-4C41-8A0C-12184822EEE4}" destId="{7A3FAD34-7DD5-4A2C-B874-4DEDAB384B27}" srcOrd="4" destOrd="0" parTransId="{362CD67A-25F4-4C7E-8ECA-EB8706D7C556}" sibTransId="{56680D9F-8A21-4E07-9284-05CAC9E34708}"/>
    <dgm:cxn modelId="{BEF1D97E-80D0-4E0F-B572-2F867448990A}" type="presOf" srcId="{2D9B9A72-9DDB-4096-B908-48D028352E4A}" destId="{0D899D13-EFE7-4AE7-A019-6A8E9E1D24B1}" srcOrd="0" destOrd="0" presId="urn:microsoft.com/office/officeart/2005/8/layout/cycle5"/>
    <dgm:cxn modelId="{7DF10105-56EC-4EC8-B68B-4694CCC3122F}" type="presOf" srcId="{35D59C35-77E7-4C5E-9438-5D939EFC5773}" destId="{236F9BF8-FC00-4FA4-8A43-CB5A5FED6A57}" srcOrd="0" destOrd="0" presId="urn:microsoft.com/office/officeart/2005/8/layout/cycle5"/>
    <dgm:cxn modelId="{E45E427B-34B3-4683-A126-32039CF27ECA}" type="presParOf" srcId="{E8BF651E-F12F-4994-B9C9-BA03491C212E}" destId="{BA5D159A-D5FC-4E18-B348-EBF98E9FE10C}" srcOrd="0" destOrd="0" presId="urn:microsoft.com/office/officeart/2005/8/layout/cycle5"/>
    <dgm:cxn modelId="{9934D5AE-AF60-44A7-B3C9-0AA520AD8726}" type="presParOf" srcId="{E8BF651E-F12F-4994-B9C9-BA03491C212E}" destId="{F8FC7D0D-323F-42C3-9010-FCC7D3CBA4EF}" srcOrd="1" destOrd="0" presId="urn:microsoft.com/office/officeart/2005/8/layout/cycle5"/>
    <dgm:cxn modelId="{51EAA71B-32FB-410B-BE6B-E924DCDCEFAF}" type="presParOf" srcId="{E8BF651E-F12F-4994-B9C9-BA03491C212E}" destId="{6941CDC7-BE3C-4DD1-904A-CABC60761223}" srcOrd="2" destOrd="0" presId="urn:microsoft.com/office/officeart/2005/8/layout/cycle5"/>
    <dgm:cxn modelId="{3C33C95F-8FC4-4016-B5BB-C0BDDA9F27C2}" type="presParOf" srcId="{E8BF651E-F12F-4994-B9C9-BA03491C212E}" destId="{19223CF9-F927-47C5-9CBE-480FD65C3E2A}" srcOrd="3" destOrd="0" presId="urn:microsoft.com/office/officeart/2005/8/layout/cycle5"/>
    <dgm:cxn modelId="{C7313E2D-B66B-40B8-8EB8-B1F6BC97E265}" type="presParOf" srcId="{E8BF651E-F12F-4994-B9C9-BA03491C212E}" destId="{B80704D9-7865-45AD-9737-FE063F6D04E2}" srcOrd="4" destOrd="0" presId="urn:microsoft.com/office/officeart/2005/8/layout/cycle5"/>
    <dgm:cxn modelId="{0491F427-CF0C-41F4-85E2-5B96F940819E}" type="presParOf" srcId="{E8BF651E-F12F-4994-B9C9-BA03491C212E}" destId="{236F9BF8-FC00-4FA4-8A43-CB5A5FED6A57}" srcOrd="5" destOrd="0" presId="urn:microsoft.com/office/officeart/2005/8/layout/cycle5"/>
    <dgm:cxn modelId="{B1BC954C-60A3-42F0-BD71-623077E984AC}" type="presParOf" srcId="{E8BF651E-F12F-4994-B9C9-BA03491C212E}" destId="{60612218-CBF5-4446-80D6-315962401CC7}" srcOrd="6" destOrd="0" presId="urn:microsoft.com/office/officeart/2005/8/layout/cycle5"/>
    <dgm:cxn modelId="{B3C0B3D8-607B-4CDB-B6A9-DD756050617E}" type="presParOf" srcId="{E8BF651E-F12F-4994-B9C9-BA03491C212E}" destId="{19608621-CDB9-4E7C-9D18-CD570D415839}" srcOrd="7" destOrd="0" presId="urn:microsoft.com/office/officeart/2005/8/layout/cycle5"/>
    <dgm:cxn modelId="{BB9F92AF-52B5-4201-836E-7F23D3407E35}" type="presParOf" srcId="{E8BF651E-F12F-4994-B9C9-BA03491C212E}" destId="{CCBE68B8-9EAD-4EF1-A7CE-E74D733BFE8E}" srcOrd="8" destOrd="0" presId="urn:microsoft.com/office/officeart/2005/8/layout/cycle5"/>
    <dgm:cxn modelId="{6F9870B3-A89B-402D-BECC-B779B5553CFE}" type="presParOf" srcId="{E8BF651E-F12F-4994-B9C9-BA03491C212E}" destId="{2BBB0AAF-322B-439F-98A8-FF85CA222C91}" srcOrd="9" destOrd="0" presId="urn:microsoft.com/office/officeart/2005/8/layout/cycle5"/>
    <dgm:cxn modelId="{99F28F45-D723-45B9-B294-E3E8A662D938}" type="presParOf" srcId="{E8BF651E-F12F-4994-B9C9-BA03491C212E}" destId="{C9E1BEAC-18C8-4C41-B59C-5EB1CB8349CF}" srcOrd="10" destOrd="0" presId="urn:microsoft.com/office/officeart/2005/8/layout/cycle5"/>
    <dgm:cxn modelId="{9FCA81B6-8ECE-4B0A-A303-FC87FA07FC32}" type="presParOf" srcId="{E8BF651E-F12F-4994-B9C9-BA03491C212E}" destId="{53C72DAB-703B-4FFA-9795-16344EB8071C}" srcOrd="11" destOrd="0" presId="urn:microsoft.com/office/officeart/2005/8/layout/cycle5"/>
    <dgm:cxn modelId="{2B6B3235-22D2-4818-8B3D-5959547F3A8E}" type="presParOf" srcId="{E8BF651E-F12F-4994-B9C9-BA03491C212E}" destId="{4F55B576-FB4C-4760-AE27-61583369F59F}" srcOrd="12" destOrd="0" presId="urn:microsoft.com/office/officeart/2005/8/layout/cycle5"/>
    <dgm:cxn modelId="{EED6FE80-DBAC-4F20-8880-E4A6E8C88148}" type="presParOf" srcId="{E8BF651E-F12F-4994-B9C9-BA03491C212E}" destId="{D56D16DF-7E7E-4908-9157-A664752EFAF1}" srcOrd="13" destOrd="0" presId="urn:microsoft.com/office/officeart/2005/8/layout/cycle5"/>
    <dgm:cxn modelId="{FEBC3681-E9B4-4D93-B8D3-CBF91C2DA1B7}" type="presParOf" srcId="{E8BF651E-F12F-4994-B9C9-BA03491C212E}" destId="{7E8B2518-5572-4B77-8B36-7EC0876CAC95}" srcOrd="14" destOrd="0" presId="urn:microsoft.com/office/officeart/2005/8/layout/cycle5"/>
    <dgm:cxn modelId="{46565EF3-5735-43C2-989D-A3E393D5EE27}" type="presParOf" srcId="{E8BF651E-F12F-4994-B9C9-BA03491C212E}" destId="{E9B3E689-9ED6-4C47-9F69-B5BAA456112F}" srcOrd="15" destOrd="0" presId="urn:microsoft.com/office/officeart/2005/8/layout/cycle5"/>
    <dgm:cxn modelId="{DBEA9D29-6585-47DE-ABDC-87C4E86456F9}" type="presParOf" srcId="{E8BF651E-F12F-4994-B9C9-BA03491C212E}" destId="{B1E56FDD-9583-4186-BBB1-BDFA5F9567A3}" srcOrd="16" destOrd="0" presId="urn:microsoft.com/office/officeart/2005/8/layout/cycle5"/>
    <dgm:cxn modelId="{42839B42-8471-40E8-AB2D-01B11997FE6D}" type="presParOf" srcId="{E8BF651E-F12F-4994-B9C9-BA03491C212E}" destId="{0D899D13-EFE7-4AE7-A019-6A8E9E1D24B1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8269F-F78E-455F-A34B-F3954740C987}">
      <dsp:nvSpPr>
        <dsp:cNvPr id="0" name=""/>
        <dsp:cNvSpPr/>
      </dsp:nvSpPr>
      <dsp:spPr>
        <a:xfrm>
          <a:off x="3075018" y="2203030"/>
          <a:ext cx="2129873" cy="333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92"/>
              </a:lnTo>
              <a:lnTo>
                <a:pt x="2129873" y="145892"/>
              </a:lnTo>
              <a:lnTo>
                <a:pt x="2129873" y="3330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9256E-B711-4761-B5C5-4C33F66B9515}">
      <dsp:nvSpPr>
        <dsp:cNvPr id="0" name=""/>
        <dsp:cNvSpPr/>
      </dsp:nvSpPr>
      <dsp:spPr>
        <a:xfrm>
          <a:off x="3029298" y="2203030"/>
          <a:ext cx="91440" cy="693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30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7967B-7CC6-4EA6-A7A4-69B17BC3EB83}">
      <dsp:nvSpPr>
        <dsp:cNvPr id="0" name=""/>
        <dsp:cNvSpPr/>
      </dsp:nvSpPr>
      <dsp:spPr>
        <a:xfrm>
          <a:off x="914775" y="2203030"/>
          <a:ext cx="2160242" cy="333025"/>
        </a:xfrm>
        <a:custGeom>
          <a:avLst/>
          <a:gdLst/>
          <a:ahLst/>
          <a:cxnLst/>
          <a:rect l="0" t="0" r="0" b="0"/>
          <a:pathLst>
            <a:path>
              <a:moveTo>
                <a:pt x="2160242" y="0"/>
              </a:moveTo>
              <a:lnTo>
                <a:pt x="2160242" y="145892"/>
              </a:lnTo>
              <a:lnTo>
                <a:pt x="0" y="145892"/>
              </a:lnTo>
              <a:lnTo>
                <a:pt x="0" y="3330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7D004-FFDF-461A-B132-CEFBB4A4559F}">
      <dsp:nvSpPr>
        <dsp:cNvPr id="0" name=""/>
        <dsp:cNvSpPr/>
      </dsp:nvSpPr>
      <dsp:spPr>
        <a:xfrm>
          <a:off x="2183910" y="131192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классицизм</a:t>
          </a:r>
          <a:endParaRPr lang="ru-RU" sz="1800" kern="1200" dirty="0"/>
        </a:p>
      </dsp:txBody>
      <dsp:txXfrm>
        <a:off x="2183910" y="1311922"/>
        <a:ext cx="1782216" cy="891108"/>
      </dsp:txXfrm>
    </dsp:sp>
    <dsp:sp modelId="{D3734B08-9C51-4E7B-BB29-AE0DDBE6C5ED}">
      <dsp:nvSpPr>
        <dsp:cNvPr id="0" name=""/>
        <dsp:cNvSpPr/>
      </dsp:nvSpPr>
      <dsp:spPr>
        <a:xfrm>
          <a:off x="23667" y="2536055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Ясные гармонии</a:t>
          </a:r>
          <a:endParaRPr lang="ru-RU" sz="1800" kern="1200" dirty="0"/>
        </a:p>
      </dsp:txBody>
      <dsp:txXfrm>
        <a:off x="23667" y="2536055"/>
        <a:ext cx="1782216" cy="891108"/>
      </dsp:txXfrm>
    </dsp:sp>
    <dsp:sp modelId="{ED0DAE44-340A-44B4-9CA0-A524D6AB1E0F}">
      <dsp:nvSpPr>
        <dsp:cNvPr id="0" name=""/>
        <dsp:cNvSpPr/>
      </dsp:nvSpPr>
      <dsp:spPr>
        <a:xfrm>
          <a:off x="2183910" y="2896098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Строгие формы</a:t>
          </a:r>
          <a:endParaRPr lang="ru-RU" sz="1800" kern="1200" dirty="0"/>
        </a:p>
      </dsp:txBody>
      <dsp:txXfrm>
        <a:off x="2183910" y="2896098"/>
        <a:ext cx="1782216" cy="891108"/>
      </dsp:txXfrm>
    </dsp:sp>
    <dsp:sp modelId="{4F70965D-D94A-464B-A624-271C525E8B21}">
      <dsp:nvSpPr>
        <dsp:cNvPr id="0" name=""/>
        <dsp:cNvSpPr/>
      </dsp:nvSpPr>
      <dsp:spPr>
        <a:xfrm>
          <a:off x="4313783" y="2536055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Уравновешенные чувства.</a:t>
          </a:r>
          <a:endParaRPr lang="ru-RU" sz="1800" kern="1200" dirty="0"/>
        </a:p>
      </dsp:txBody>
      <dsp:txXfrm>
        <a:off x="4313783" y="2536055"/>
        <a:ext cx="1782216" cy="891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55E6F-CA8F-46D1-8054-32DB92823991}">
      <dsp:nvSpPr>
        <dsp:cNvPr id="0" name=""/>
        <dsp:cNvSpPr/>
      </dsp:nvSpPr>
      <dsp:spPr>
        <a:xfrm>
          <a:off x="3301575" y="2768507"/>
          <a:ext cx="1338387" cy="910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Венский</a:t>
          </a:r>
          <a:r>
            <a:rPr lang="ru-RU" sz="1800" kern="1200" baseline="0" dirty="0" smtClean="0"/>
            <a:t> классицизм</a:t>
          </a:r>
          <a:endParaRPr lang="ru-RU" sz="1800" kern="1200" dirty="0"/>
        </a:p>
      </dsp:txBody>
      <dsp:txXfrm>
        <a:off x="3346015" y="2812947"/>
        <a:ext cx="1249507" cy="821474"/>
      </dsp:txXfrm>
    </dsp:sp>
    <dsp:sp modelId="{DAA604A8-6015-41C7-B47E-2B462ADA94A0}">
      <dsp:nvSpPr>
        <dsp:cNvPr id="0" name=""/>
        <dsp:cNvSpPr/>
      </dsp:nvSpPr>
      <dsp:spPr>
        <a:xfrm rot="16200000">
          <a:off x="3686078" y="2483817"/>
          <a:ext cx="5693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938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9E500-019F-47F6-9B7D-D8ACF2C6D006}">
      <dsp:nvSpPr>
        <dsp:cNvPr id="0" name=""/>
        <dsp:cNvSpPr/>
      </dsp:nvSpPr>
      <dsp:spPr>
        <a:xfrm>
          <a:off x="3294793" y="395984"/>
          <a:ext cx="1351950" cy="1803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3360790" y="461981"/>
        <a:ext cx="1219956" cy="1671149"/>
      </dsp:txXfrm>
    </dsp:sp>
    <dsp:sp modelId="{CC0CFD58-ACBE-4920-A6E6-EECCC1868403}">
      <dsp:nvSpPr>
        <dsp:cNvPr id="0" name=""/>
        <dsp:cNvSpPr/>
      </dsp:nvSpPr>
      <dsp:spPr>
        <a:xfrm rot="19265035">
          <a:off x="4360663" y="2276315"/>
          <a:ext cx="15670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703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3D6BF-0C05-4569-AF95-FBDCB2E57380}">
      <dsp:nvSpPr>
        <dsp:cNvPr id="0" name=""/>
        <dsp:cNvSpPr/>
      </dsp:nvSpPr>
      <dsp:spPr>
        <a:xfrm>
          <a:off x="5753813" y="421721"/>
          <a:ext cx="1205319" cy="1751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812652" y="480560"/>
        <a:ext cx="1087641" cy="1633995"/>
      </dsp:txXfrm>
    </dsp:sp>
    <dsp:sp modelId="{562FE76A-028A-4CB9-BC64-EE5077B210DF}">
      <dsp:nvSpPr>
        <dsp:cNvPr id="0" name=""/>
        <dsp:cNvSpPr/>
      </dsp:nvSpPr>
      <dsp:spPr>
        <a:xfrm rot="12994650">
          <a:off x="1893215" y="2284604"/>
          <a:ext cx="16240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408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F593D-64B6-45DF-887E-2E501C3A3D8A}">
      <dsp:nvSpPr>
        <dsp:cNvPr id="0" name=""/>
        <dsp:cNvSpPr/>
      </dsp:nvSpPr>
      <dsp:spPr>
        <a:xfrm>
          <a:off x="831875" y="487028"/>
          <a:ext cx="1221270" cy="1721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891492" y="546645"/>
        <a:ext cx="1102036" cy="1601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E742F-F6EE-436D-B2B3-1490911B82AE}">
      <dsp:nvSpPr>
        <dsp:cNvPr id="0" name=""/>
        <dsp:cNvSpPr/>
      </dsp:nvSpPr>
      <dsp:spPr>
        <a:xfrm>
          <a:off x="0" y="1897148"/>
          <a:ext cx="5328591" cy="622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0" y="1897148"/>
        <a:ext cx="5328591" cy="336250"/>
      </dsp:txXfrm>
    </dsp:sp>
    <dsp:sp modelId="{00E9C791-91B5-4286-808B-4717CAA95F05}">
      <dsp:nvSpPr>
        <dsp:cNvPr id="0" name=""/>
        <dsp:cNvSpPr/>
      </dsp:nvSpPr>
      <dsp:spPr>
        <a:xfrm>
          <a:off x="0" y="2232247"/>
          <a:ext cx="5328591" cy="2864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Реприза</a:t>
          </a:r>
          <a:endParaRPr lang="ru-RU" sz="1800" kern="1200" dirty="0"/>
        </a:p>
      </dsp:txBody>
      <dsp:txXfrm>
        <a:off x="0" y="2232247"/>
        <a:ext cx="5328591" cy="286435"/>
      </dsp:txXfrm>
    </dsp:sp>
    <dsp:sp modelId="{AABF77D0-6DE4-45F3-AF44-ECC17A679F79}">
      <dsp:nvSpPr>
        <dsp:cNvPr id="0" name=""/>
        <dsp:cNvSpPr/>
      </dsp:nvSpPr>
      <dsp:spPr>
        <a:xfrm rot="10800000">
          <a:off x="0" y="936107"/>
          <a:ext cx="5328591" cy="95769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10800000">
        <a:off x="0" y="936107"/>
        <a:ext cx="5328591" cy="336149"/>
      </dsp:txXfrm>
    </dsp:sp>
    <dsp:sp modelId="{9D11D48E-ABD8-4AA8-8A79-12EF34395505}">
      <dsp:nvSpPr>
        <dsp:cNvPr id="0" name=""/>
        <dsp:cNvSpPr/>
      </dsp:nvSpPr>
      <dsp:spPr>
        <a:xfrm>
          <a:off x="0" y="1296145"/>
          <a:ext cx="5328591" cy="286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Разработка</a:t>
          </a:r>
          <a:endParaRPr lang="ru-RU" sz="3600" kern="1200" dirty="0"/>
        </a:p>
      </dsp:txBody>
      <dsp:txXfrm>
        <a:off x="0" y="1296145"/>
        <a:ext cx="5328591" cy="286349"/>
      </dsp:txXfrm>
    </dsp:sp>
    <dsp:sp modelId="{C9703AF0-627F-4188-A0EB-1D40DD944B49}">
      <dsp:nvSpPr>
        <dsp:cNvPr id="0" name=""/>
        <dsp:cNvSpPr/>
      </dsp:nvSpPr>
      <dsp:spPr>
        <a:xfrm rot="10800000">
          <a:off x="0" y="445"/>
          <a:ext cx="5328591" cy="95769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10800000">
        <a:off x="0" y="445"/>
        <a:ext cx="5328591" cy="336149"/>
      </dsp:txXfrm>
    </dsp:sp>
    <dsp:sp modelId="{8FE978FE-A334-425D-B397-BB410A9BFFAC}">
      <dsp:nvSpPr>
        <dsp:cNvPr id="0" name=""/>
        <dsp:cNvSpPr/>
      </dsp:nvSpPr>
      <dsp:spPr>
        <a:xfrm>
          <a:off x="0" y="360041"/>
          <a:ext cx="5328591" cy="286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kern="1200" dirty="0" smtClean="0"/>
            <a:t>Экспозиция</a:t>
          </a:r>
          <a:r>
            <a:rPr lang="ru-RU" sz="9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0" y="360041"/>
        <a:ext cx="5328591" cy="286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970A2-52AC-412B-AF4D-26E0CB9504B0}">
      <dsp:nvSpPr>
        <dsp:cNvPr id="0" name=""/>
        <dsp:cNvSpPr/>
      </dsp:nvSpPr>
      <dsp:spPr>
        <a:xfrm>
          <a:off x="4738546" y="2032006"/>
          <a:ext cx="91440" cy="611198"/>
        </a:xfrm>
        <a:custGeom>
          <a:avLst/>
          <a:gdLst/>
          <a:ahLst/>
          <a:cxnLst/>
          <a:rect l="0" t="0" r="0" b="0"/>
          <a:pathLst>
            <a:path>
              <a:moveTo>
                <a:pt x="49733" y="0"/>
              </a:moveTo>
              <a:lnTo>
                <a:pt x="49733" y="469275"/>
              </a:lnTo>
              <a:lnTo>
                <a:pt x="45720" y="469275"/>
              </a:lnTo>
              <a:lnTo>
                <a:pt x="45720" y="611198"/>
              </a:lnTo>
            </a:path>
          </a:pathLst>
        </a:custGeom>
        <a:noFill/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F5344-F3B6-45F1-B2C3-FC7508D3F0D0}">
      <dsp:nvSpPr>
        <dsp:cNvPr id="0" name=""/>
        <dsp:cNvSpPr/>
      </dsp:nvSpPr>
      <dsp:spPr>
        <a:xfrm>
          <a:off x="3850097" y="617293"/>
          <a:ext cx="938182" cy="441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970"/>
              </a:lnTo>
              <a:lnTo>
                <a:pt x="938182" y="299970"/>
              </a:lnTo>
              <a:lnTo>
                <a:pt x="938182" y="441893"/>
              </a:lnTo>
            </a:path>
          </a:pathLst>
        </a:custGeom>
        <a:noFill/>
        <a:ln w="190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CE57C-1A6C-4A76-96D0-83041956375A}">
      <dsp:nvSpPr>
        <dsp:cNvPr id="0" name=""/>
        <dsp:cNvSpPr/>
      </dsp:nvSpPr>
      <dsp:spPr>
        <a:xfrm>
          <a:off x="2759613" y="2032006"/>
          <a:ext cx="91440" cy="561302"/>
        </a:xfrm>
        <a:custGeom>
          <a:avLst/>
          <a:gdLst/>
          <a:ahLst/>
          <a:cxnLst/>
          <a:rect l="0" t="0" r="0" b="0"/>
          <a:pathLst>
            <a:path>
              <a:moveTo>
                <a:pt x="49887" y="0"/>
              </a:moveTo>
              <a:lnTo>
                <a:pt x="49887" y="419379"/>
              </a:lnTo>
              <a:lnTo>
                <a:pt x="45720" y="419379"/>
              </a:lnTo>
              <a:lnTo>
                <a:pt x="45720" y="561302"/>
              </a:lnTo>
            </a:path>
          </a:pathLst>
        </a:custGeom>
        <a:noFill/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B2435-CA23-42BF-A72B-4B69D0631320}">
      <dsp:nvSpPr>
        <dsp:cNvPr id="0" name=""/>
        <dsp:cNvSpPr/>
      </dsp:nvSpPr>
      <dsp:spPr>
        <a:xfrm>
          <a:off x="2809500" y="617293"/>
          <a:ext cx="1040597" cy="441893"/>
        </a:xfrm>
        <a:custGeom>
          <a:avLst/>
          <a:gdLst/>
          <a:ahLst/>
          <a:cxnLst/>
          <a:rect l="0" t="0" r="0" b="0"/>
          <a:pathLst>
            <a:path>
              <a:moveTo>
                <a:pt x="1040597" y="0"/>
              </a:moveTo>
              <a:lnTo>
                <a:pt x="1040597" y="299970"/>
              </a:lnTo>
              <a:lnTo>
                <a:pt x="0" y="299970"/>
              </a:lnTo>
              <a:lnTo>
                <a:pt x="0" y="441893"/>
              </a:lnTo>
            </a:path>
          </a:pathLst>
        </a:custGeom>
        <a:noFill/>
        <a:ln w="190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45B23-7A2B-4FC8-BA8B-297E720082B0}">
      <dsp:nvSpPr>
        <dsp:cNvPr id="0" name=""/>
        <dsp:cNvSpPr/>
      </dsp:nvSpPr>
      <dsp:spPr>
        <a:xfrm>
          <a:off x="3084098" y="-161711"/>
          <a:ext cx="1531999" cy="7790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A9FCDC-CBDB-4E32-B1D6-C13FC1F1AC28}">
      <dsp:nvSpPr>
        <dsp:cNvPr id="0" name=""/>
        <dsp:cNvSpPr/>
      </dsp:nvSpPr>
      <dsp:spPr>
        <a:xfrm>
          <a:off x="3254320" y="0"/>
          <a:ext cx="1531999" cy="779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экспозиция</a:t>
          </a:r>
          <a:endParaRPr lang="ru-RU" sz="1800" kern="1200" dirty="0"/>
        </a:p>
      </dsp:txBody>
      <dsp:txXfrm>
        <a:off x="3277136" y="22816"/>
        <a:ext cx="1486367" cy="733372"/>
      </dsp:txXfrm>
    </dsp:sp>
    <dsp:sp modelId="{6CC55DB9-F07A-4DE2-8E97-9CAF448CE18D}">
      <dsp:nvSpPr>
        <dsp:cNvPr id="0" name=""/>
        <dsp:cNvSpPr/>
      </dsp:nvSpPr>
      <dsp:spPr>
        <a:xfrm>
          <a:off x="2043501" y="1059187"/>
          <a:ext cx="1531999" cy="9728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349F1D-264D-43D1-B09A-8955160CFC6D}">
      <dsp:nvSpPr>
        <dsp:cNvPr id="0" name=""/>
        <dsp:cNvSpPr/>
      </dsp:nvSpPr>
      <dsp:spPr>
        <a:xfrm>
          <a:off x="2213723" y="1220898"/>
          <a:ext cx="1531999" cy="972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Главная партия</a:t>
          </a:r>
          <a:endParaRPr lang="ru-RU" sz="1800" kern="1200" dirty="0"/>
        </a:p>
      </dsp:txBody>
      <dsp:txXfrm>
        <a:off x="2242216" y="1249391"/>
        <a:ext cx="1475013" cy="915833"/>
      </dsp:txXfrm>
    </dsp:sp>
    <dsp:sp modelId="{A60EC9A0-8853-4FB6-80F1-5942760C3889}">
      <dsp:nvSpPr>
        <dsp:cNvPr id="0" name=""/>
        <dsp:cNvSpPr/>
      </dsp:nvSpPr>
      <dsp:spPr>
        <a:xfrm>
          <a:off x="1979677" y="2593309"/>
          <a:ext cx="1651311" cy="10730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6D2A3C-B47F-4C2C-9F3F-F1A9926B0544}">
      <dsp:nvSpPr>
        <dsp:cNvPr id="0" name=""/>
        <dsp:cNvSpPr/>
      </dsp:nvSpPr>
      <dsp:spPr>
        <a:xfrm>
          <a:off x="2149900" y="2755020"/>
          <a:ext cx="1651311" cy="1073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Основная тональность</a:t>
          </a:r>
          <a:endParaRPr lang="ru-RU" sz="1800" kern="1200" dirty="0"/>
        </a:p>
      </dsp:txBody>
      <dsp:txXfrm>
        <a:off x="2181329" y="2786449"/>
        <a:ext cx="1588453" cy="1010220"/>
      </dsp:txXfrm>
    </dsp:sp>
    <dsp:sp modelId="{23C5C288-ACE6-4BDA-BE43-3F66600CD1C3}">
      <dsp:nvSpPr>
        <dsp:cNvPr id="0" name=""/>
        <dsp:cNvSpPr/>
      </dsp:nvSpPr>
      <dsp:spPr>
        <a:xfrm>
          <a:off x="4022280" y="1059187"/>
          <a:ext cx="1531999" cy="9728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B54B6B-3542-4561-85CB-1A83F4FD478D}">
      <dsp:nvSpPr>
        <dsp:cNvPr id="0" name=""/>
        <dsp:cNvSpPr/>
      </dsp:nvSpPr>
      <dsp:spPr>
        <a:xfrm>
          <a:off x="4192503" y="1220898"/>
          <a:ext cx="1531999" cy="972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Побочная партия</a:t>
          </a:r>
          <a:endParaRPr lang="ru-RU" sz="1800" kern="1200" dirty="0"/>
        </a:p>
      </dsp:txBody>
      <dsp:txXfrm>
        <a:off x="4220996" y="1249391"/>
        <a:ext cx="1475013" cy="915833"/>
      </dsp:txXfrm>
    </dsp:sp>
    <dsp:sp modelId="{607B5BC5-1672-4176-8825-B99D9474C371}">
      <dsp:nvSpPr>
        <dsp:cNvPr id="0" name=""/>
        <dsp:cNvSpPr/>
      </dsp:nvSpPr>
      <dsp:spPr>
        <a:xfrm>
          <a:off x="4018267" y="2643205"/>
          <a:ext cx="1531999" cy="9728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6916C8-F12E-4CD7-9E1C-F0D86ABE7E40}">
      <dsp:nvSpPr>
        <dsp:cNvPr id="0" name=""/>
        <dsp:cNvSpPr/>
      </dsp:nvSpPr>
      <dsp:spPr>
        <a:xfrm>
          <a:off x="4188489" y="2804916"/>
          <a:ext cx="1531999" cy="972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Тональность</a:t>
          </a:r>
          <a:r>
            <a:rPr lang="ru-RU" sz="1800" b="1" kern="1200" dirty="0" smtClean="0"/>
            <a:t> </a:t>
          </a:r>
          <a:r>
            <a:rPr lang="ru-RU" sz="18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доминанты</a:t>
          </a:r>
          <a:endParaRPr lang="ru-RU" sz="18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4216982" y="2833409"/>
        <a:ext cx="1475013" cy="9158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ECA7D-6561-40BF-8355-C7FFFE301FF8}">
      <dsp:nvSpPr>
        <dsp:cNvPr id="0" name=""/>
        <dsp:cNvSpPr/>
      </dsp:nvSpPr>
      <dsp:spPr>
        <a:xfrm>
          <a:off x="2140400" y="1891196"/>
          <a:ext cx="1332403" cy="969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6201" y="0"/>
              </a:lnTo>
              <a:lnTo>
                <a:pt x="666201" y="969022"/>
              </a:lnTo>
              <a:lnTo>
                <a:pt x="1332403" y="96902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765415" y="2334519"/>
        <a:ext cx="82375" cy="82375"/>
      </dsp:txXfrm>
    </dsp:sp>
    <dsp:sp modelId="{87A869A5-49B5-4B48-B2FF-C06F18DDB55B}">
      <dsp:nvSpPr>
        <dsp:cNvPr id="0" name=""/>
        <dsp:cNvSpPr/>
      </dsp:nvSpPr>
      <dsp:spPr>
        <a:xfrm>
          <a:off x="2140400" y="1845476"/>
          <a:ext cx="1332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201" y="45720"/>
              </a:lnTo>
              <a:lnTo>
                <a:pt x="666201" y="93655"/>
              </a:lnTo>
              <a:lnTo>
                <a:pt x="1332403" y="9365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73271" y="1857864"/>
        <a:ext cx="66663" cy="66663"/>
      </dsp:txXfrm>
    </dsp:sp>
    <dsp:sp modelId="{486CBC21-3D46-43D5-BC8B-07C8EE983DA1}">
      <dsp:nvSpPr>
        <dsp:cNvPr id="0" name=""/>
        <dsp:cNvSpPr/>
      </dsp:nvSpPr>
      <dsp:spPr>
        <a:xfrm>
          <a:off x="2140400" y="1018044"/>
          <a:ext cx="1332403" cy="873152"/>
        </a:xfrm>
        <a:custGeom>
          <a:avLst/>
          <a:gdLst/>
          <a:ahLst/>
          <a:cxnLst/>
          <a:rect l="0" t="0" r="0" b="0"/>
          <a:pathLst>
            <a:path>
              <a:moveTo>
                <a:pt x="0" y="873152"/>
              </a:moveTo>
              <a:lnTo>
                <a:pt x="666201" y="873152"/>
              </a:lnTo>
              <a:lnTo>
                <a:pt x="666201" y="0"/>
              </a:lnTo>
              <a:lnTo>
                <a:pt x="133240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766777" y="1414794"/>
        <a:ext cx="79650" cy="79650"/>
      </dsp:txXfrm>
    </dsp:sp>
    <dsp:sp modelId="{943BFDB8-EA8D-4EEC-AD75-21FFA334AA6E}">
      <dsp:nvSpPr>
        <dsp:cNvPr id="0" name=""/>
        <dsp:cNvSpPr/>
      </dsp:nvSpPr>
      <dsp:spPr>
        <a:xfrm>
          <a:off x="0" y="1325117"/>
          <a:ext cx="3148645" cy="1132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разработка</a:t>
          </a:r>
          <a:endParaRPr lang="ru-RU" sz="5100" kern="1200" dirty="0"/>
        </a:p>
      </dsp:txBody>
      <dsp:txXfrm>
        <a:off x="0" y="1325117"/>
        <a:ext cx="3148645" cy="1132156"/>
      </dsp:txXfrm>
    </dsp:sp>
    <dsp:sp modelId="{AFCBB818-13C2-4DBA-9E0E-27C639A13583}">
      <dsp:nvSpPr>
        <dsp:cNvPr id="0" name=""/>
        <dsp:cNvSpPr/>
      </dsp:nvSpPr>
      <dsp:spPr>
        <a:xfrm>
          <a:off x="3472804" y="649609"/>
          <a:ext cx="2416933" cy="736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Противопоставление партий</a:t>
          </a:r>
          <a:endParaRPr lang="ru-RU" sz="2100" kern="1200" dirty="0"/>
        </a:p>
      </dsp:txBody>
      <dsp:txXfrm>
        <a:off x="3472804" y="649609"/>
        <a:ext cx="2416933" cy="736869"/>
      </dsp:txXfrm>
    </dsp:sp>
    <dsp:sp modelId="{1FD75867-B12E-458E-BFCD-9ECE4406C4C8}">
      <dsp:nvSpPr>
        <dsp:cNvPr id="0" name=""/>
        <dsp:cNvSpPr/>
      </dsp:nvSpPr>
      <dsp:spPr>
        <a:xfrm>
          <a:off x="3472804" y="1570696"/>
          <a:ext cx="2416933" cy="736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Видоизменение партий</a:t>
          </a:r>
          <a:endParaRPr lang="ru-RU" sz="2100" kern="1200" dirty="0"/>
        </a:p>
      </dsp:txBody>
      <dsp:txXfrm>
        <a:off x="3472804" y="1570696"/>
        <a:ext cx="2416933" cy="736869"/>
      </dsp:txXfrm>
    </dsp:sp>
    <dsp:sp modelId="{5A262CFC-7C4F-49EB-AA09-7FB275C28221}">
      <dsp:nvSpPr>
        <dsp:cNvPr id="0" name=""/>
        <dsp:cNvSpPr/>
      </dsp:nvSpPr>
      <dsp:spPr>
        <a:xfrm>
          <a:off x="3472804" y="2491783"/>
          <a:ext cx="2416933" cy="736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«Переплетение» партий</a:t>
          </a:r>
          <a:endParaRPr lang="ru-RU" sz="2100" kern="1200" dirty="0"/>
        </a:p>
      </dsp:txBody>
      <dsp:txXfrm>
        <a:off x="3472804" y="2491783"/>
        <a:ext cx="2416933" cy="7368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0CF83-F64D-4A8F-B46E-E9F8B5E947BA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608EB-D971-479F-AFD0-1E19E6FF9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174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31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7901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314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845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266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157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308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663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726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323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44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602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217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45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761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410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855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319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006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34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41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478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944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97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783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31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96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333A46-C912-4642-875E-26A63F2F1AE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333A46-C912-4642-875E-26A63F2F1AE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diagramDrawing" Target="../diagrams/drawing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924800" cy="1771650"/>
          </a:xfrm>
        </p:spPr>
        <p:txBody>
          <a:bodyPr/>
          <a:lstStyle/>
          <a:p>
            <a:pPr algn="ctr"/>
            <a:r>
              <a:rPr lang="ru-RU" dirty="0" smtClean="0"/>
              <a:t>Клавирная соната как зеркало эпохи классицизма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Урок-обобщение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67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Наибольшей напряжённостью и остротой отличается первая часть сонаты, изложенная в сонатной форме.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Складывается из 3-х разделов: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Сонатная форма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48676940"/>
              </p:ext>
            </p:extLst>
          </p:nvPr>
        </p:nvGraphicFramePr>
        <p:xfrm>
          <a:off x="1691680" y="4005064"/>
          <a:ext cx="532859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383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Первый раздел сонатной формы</a:t>
            </a: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6693827"/>
              </p:ext>
            </p:extLst>
          </p:nvPr>
        </p:nvGraphicFramePr>
        <p:xfrm>
          <a:off x="611560" y="234888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346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9070871"/>
              </p:ext>
            </p:extLst>
          </p:nvPr>
        </p:nvGraphicFramePr>
        <p:xfrm>
          <a:off x="1397000" y="2204864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56263" cy="1054250"/>
          </a:xfrm>
        </p:spPr>
        <p:txBody>
          <a:bodyPr/>
          <a:lstStyle/>
          <a:p>
            <a:r>
              <a:rPr lang="ru-RU" sz="4000" dirty="0" smtClean="0"/>
              <a:t>Второй  раздел сонатной формы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4102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4301040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Третий раздел сонатной формы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2537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8268639"/>
              </p:ext>
            </p:extLst>
          </p:nvPr>
        </p:nvGraphicFramePr>
        <p:xfrm>
          <a:off x="1331640" y="2204864"/>
          <a:ext cx="648072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В</a:t>
            </a:r>
            <a:r>
              <a:rPr lang="ru-RU" sz="4000" dirty="0" smtClean="0"/>
              <a:t>озможный раздел сонатной формы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3474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2204864"/>
            <a:ext cx="4915808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Вторая часть сонаты 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298926" y="2360687"/>
            <a:ext cx="3737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Музыка передаёт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неторопливое течение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мысли,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воспевает красоту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чувств,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рисует </a:t>
            </a: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зысканный пейзаж.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9600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996952"/>
            <a:ext cx="2520280" cy="341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Третья часть сонаты(финал)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114236"/>
            <a:ext cx="2880320" cy="3277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068960"/>
            <a:ext cx="2448272" cy="332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7797" y="2130435"/>
            <a:ext cx="8373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Финалы сонат исполняются обычно в быстром темпе и имеют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танцевальный характер,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например менуэта.</a:t>
            </a:r>
          </a:p>
          <a:p>
            <a:pPr algn="ctr"/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3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6390653"/>
              </p:ext>
            </p:extLst>
          </p:nvPr>
        </p:nvGraphicFramePr>
        <p:xfrm>
          <a:off x="755576" y="2042124"/>
          <a:ext cx="3801492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Рондо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2411596"/>
            <a:ext cx="41111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Часто финалы классических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сонат пишутся в форме рондо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(от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итал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rondo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—круг).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А—рефрен(основная тема)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,С,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—контрастные эпизоды</a:t>
            </a:r>
          </a:p>
          <a:p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39" y="6009699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Схема формы рондо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6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Композиторы эпохи классицизма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199" y="2093501"/>
            <a:ext cx="3190836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067944" y="2204863"/>
            <a:ext cx="477509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Йозеф Гайдн(1732—1809 )—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встрийский композитор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Играл на клавесине,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скрипке,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альте и фортепиано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 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аписал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коло 60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сонат.</a:t>
            </a: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86920">
            <a:off x="6699515" y="4856567"/>
            <a:ext cx="1099286" cy="1697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01108">
            <a:off x="4868049" y="4880022"/>
            <a:ext cx="1196532" cy="17257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460078">
            <a:off x="4217000" y="4924592"/>
            <a:ext cx="1241886" cy="18131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36390">
            <a:off x="5960435" y="4919552"/>
            <a:ext cx="1217229" cy="17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2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132856"/>
            <a:ext cx="2836206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Композиторы эпохи классицизма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2276872"/>
            <a:ext cx="56521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Ян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Ванхал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( 1739—1813 )—известный чешский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композитор,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пианист 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виолончелист. Работал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преподавателем фортепиано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 Вене.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Был знаком с Моцартом и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Гайдном, выступал вместе с ними.</a:t>
            </a: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645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0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514350" lvl="1" indent="0" algn="ctr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(от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итал.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onare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—звучать)—одна из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форм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камерной инструментальной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музыки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, имеющая несколько частей</a:t>
            </a:r>
            <a:r>
              <a:rPr lang="ru-RU" sz="3200" dirty="0" smtClean="0">
                <a:solidFill>
                  <a:srgbClr val="000010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Соната</a:t>
            </a:r>
            <a:endParaRPr lang="ru-RU" sz="6600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7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276872"/>
            <a:ext cx="3019504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56263" cy="1054250"/>
          </a:xfrm>
        </p:spPr>
        <p:txBody>
          <a:bodyPr/>
          <a:lstStyle/>
          <a:p>
            <a:r>
              <a:rPr lang="ru-RU" sz="4000" dirty="0" smtClean="0"/>
              <a:t>Композиторы</a:t>
            </a:r>
            <a:r>
              <a:rPr lang="ru-RU" dirty="0" smtClean="0"/>
              <a:t> </a:t>
            </a:r>
            <a:r>
              <a:rPr lang="ru-RU" sz="4000" dirty="0" smtClean="0"/>
              <a:t>эпохи</a:t>
            </a:r>
            <a:r>
              <a:rPr lang="ru-RU" dirty="0" smtClean="0"/>
              <a:t> </a:t>
            </a:r>
            <a:r>
              <a:rPr lang="ru-RU" sz="4000" dirty="0" smtClean="0"/>
              <a:t>классицизма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2862035"/>
            <a:ext cx="64038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Доминико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Чимароза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(1749—1801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)—известный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итальянский оперный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композитор, автор сонат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для клавесина.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1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02542"/>
            <a:ext cx="7756263" cy="1054250"/>
          </a:xfrm>
        </p:spPr>
        <p:txBody>
          <a:bodyPr/>
          <a:lstStyle/>
          <a:p>
            <a:r>
              <a:rPr lang="ru-RU" sz="4000" dirty="0" smtClean="0"/>
              <a:t>Композиторы эпохи классицизма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3" y="2004839"/>
            <a:ext cx="57241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Вольфганг Амадей Моцарт(1756—1791)— гениальный австрийский композитор.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Играл на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скрипке,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клаве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сине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фортепиано. Начал сочинять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музыку с 3 лет. Написал свыше 30 сонат.</a:t>
            </a: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44" t="5078" r="3585" b="5118"/>
          <a:stretch/>
        </p:blipFill>
        <p:spPr>
          <a:xfrm rot="19894133">
            <a:off x="4617765" y="4814468"/>
            <a:ext cx="1390167" cy="18414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68345">
            <a:off x="7240051" y="4918712"/>
            <a:ext cx="1242778" cy="17886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6" t="7332" b="2164"/>
          <a:stretch/>
        </p:blipFill>
        <p:spPr>
          <a:xfrm rot="19752627">
            <a:off x="5487189" y="4889347"/>
            <a:ext cx="1331809" cy="16917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72689">
            <a:off x="6524135" y="4825152"/>
            <a:ext cx="1267976" cy="178150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687" y="2204864"/>
            <a:ext cx="2811686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85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67544" y="2420888"/>
            <a:ext cx="2448273" cy="350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Композиторы эпохи классицизма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2708920"/>
            <a:ext cx="58942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Даниель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Штейбельт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(1765— 1823)—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емецкий пианист, композитор и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ирижёр. Гастролировал как пианист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и дирижёр во многих европейских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городах. Написал свыше 100 сонат.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3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276872"/>
            <a:ext cx="3156906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Композиторы эпохи классицизма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24928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7902" y="2298492"/>
            <a:ext cx="56267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Людвиг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ван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Бетховен(1770-1827)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—величайший немецкий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композитор пианист и дирижёр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Написал 32 фортепианных сонаты.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65733">
            <a:off x="5372266" y="4588403"/>
            <a:ext cx="1452166" cy="2044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33747">
            <a:off x="4367875" y="4644559"/>
            <a:ext cx="1468100" cy="21482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13086">
            <a:off x="6353617" y="4511584"/>
            <a:ext cx="1532929" cy="205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11560" y="2276872"/>
            <a:ext cx="2425429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Композиторы эпохи классицизма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2708920"/>
            <a:ext cx="60787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Антон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Диабелли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(1781—1858)—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Известный австрийский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нотоиздатель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композитор. Ученик Гайдна.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Преподавал игру на фортепиано и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гитаре в Вене. 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46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3512" y="548680"/>
            <a:ext cx="7756263" cy="1054250"/>
          </a:xfrm>
        </p:spPr>
        <p:txBody>
          <a:bodyPr/>
          <a:lstStyle/>
          <a:p>
            <a:r>
              <a:rPr lang="ru-RU" sz="4000" dirty="0" smtClean="0"/>
              <a:t>          Библиографический список 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Алексеев А. История фортепианного искусства.— М., «Музыка», 1988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Валькова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В. Соната. В кн.: Большая Советская Энциклопедия. т. 24 кн. 1-я.—М., «Советская Энциклопедия», 1976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Кюрегян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Т. Кода. В кн. :Музыкальный энциклопедический словарь.  / Гл. ред. Г. В.  Келдыш.— М., «Советская энциклопедия»,1990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Милич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Б. Воспитание ученика пианиста.— М., «КИФАРА», 2002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Михеева Л. Музыкальный словарь в рассказах.— М., «Советский композитор», 1986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Музыка. Полная иллюстрированная энциклопедия: энциклопедический словарь от А до Я . Под ред.  В. М.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Хорос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, «Издательство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Астрель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», 2008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Музыка на все времена. т.3 Гайдн. – М., Межрегиональное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агенство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информации «Вся Россия», 2007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Музыка на все времена. т.4 Моцарт.—М., Межрегиональное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агенство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информации «Вся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оссия», 2007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Музыка на все времена. т.5 Бетховен.—М., Межрегиональное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агенство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информации «Вся Россия», 2007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Попова Т. Соната.— М., МУЗГИЗ,1962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Рубинштейн А. Лекции по истории фортепианной  литературы.—М.,  «Музыка», 1974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Холопов Ю. Сонатная форма . В кн.: Музыкальный энциклопедический словарь.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/ Гл. ред. Г.В. Келдыш.—М., «Советская энциклопедия», 1990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http //images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yandex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ru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(Яндекс-картинки)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http//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dic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academic.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u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http//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ru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wikipedia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/. org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Интернет-ресурсы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74259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07237" y="412079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Презентацию подготовила преподаватель МОУ ДОД ДШИ им. </a:t>
            </a:r>
          </a:p>
          <a:p>
            <a:pPr algn="ctr"/>
            <a:r>
              <a:rPr lang="ru-RU" dirty="0" smtClean="0"/>
              <a:t>С. С. Прокофьева  з. д. ВМО Ясинская Т.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85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3877815"/>
          </a:xfrm>
        </p:spPr>
        <p:txBody>
          <a:bodyPr>
            <a:normAutofit/>
          </a:bodyPr>
          <a:lstStyle/>
          <a:p>
            <a:pPr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итал.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onatina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—уменьшительное от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sonata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) –небольшая соната, более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лаконичная по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размеру, значительно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проще по содержанию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и легче технически.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indent="0" algn="ctr">
              <a:lnSpc>
                <a:spcPct val="150000"/>
              </a:lnSpc>
              <a:buNone/>
            </a:pPr>
            <a:endParaRPr lang="ru-RU" sz="3200" dirty="0">
              <a:solidFill>
                <a:srgbClr val="00001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9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Сонатина</a:t>
            </a:r>
            <a:endParaRPr lang="ru-RU" sz="59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5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Инструменты, для которых первоначально сочиняли сонаты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2204864"/>
            <a:ext cx="3442446" cy="658368"/>
          </a:xfrm>
        </p:spPr>
        <p:txBody>
          <a:bodyPr/>
          <a:lstStyle/>
          <a:p>
            <a:r>
              <a:rPr lang="ru-RU" dirty="0" smtClean="0"/>
              <a:t>скрипка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0324" y="3067833"/>
            <a:ext cx="1805572" cy="2532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ф</a:t>
            </a:r>
            <a:r>
              <a:rPr lang="ru-RU" dirty="0" smtClean="0"/>
              <a:t>лейта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3106738"/>
            <a:ext cx="3800475" cy="2847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612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8" indent="-36576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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Это общее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название всех клавишных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инструментов—клавесина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клавикорда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фортепиано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Клавир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1116" y="3355138"/>
            <a:ext cx="2524794" cy="306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91880" y="6237312"/>
            <a:ext cx="112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Клавесин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428999"/>
            <a:ext cx="2362532" cy="23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66" y="3159781"/>
            <a:ext cx="2179225" cy="275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35608" y="6094283"/>
            <a:ext cx="138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Фортепиано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7" y="6085745"/>
            <a:ext cx="123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Клавикорд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6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60848"/>
            <a:ext cx="9036496" cy="4353347"/>
          </a:xfrm>
        </p:spPr>
        <p:txBody>
          <a:bodyPr>
            <a:normAutofit/>
          </a:bodyPr>
          <a:lstStyle/>
          <a:p>
            <a:pPr lvl="2"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Жанр  клавирной (фортепианной) сонаты достиг наибольшего расцвета в эпоху классицизма. В это время было популярно домашнее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музицирование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Клавирная соната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704409"/>
            <a:ext cx="3384376" cy="3023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29" y="3783339"/>
            <a:ext cx="3059832" cy="257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7" y="3783339"/>
            <a:ext cx="2987824" cy="249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747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76872"/>
            <a:ext cx="7745505" cy="387781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Классицизм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лат.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classicus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—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образцовый )—стиль в литературе и искусстве.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56263" cy="1054250"/>
          </a:xfrm>
        </p:spPr>
        <p:txBody>
          <a:bodyPr/>
          <a:lstStyle/>
          <a:p>
            <a:r>
              <a:rPr lang="ru-RU" sz="4000" dirty="0" smtClean="0"/>
              <a:t>Эпоха</a:t>
            </a:r>
            <a:r>
              <a:rPr lang="ru-RU" dirty="0" smtClean="0"/>
              <a:t> </a:t>
            </a:r>
            <a:r>
              <a:rPr lang="ru-RU" sz="4000" dirty="0" smtClean="0"/>
              <a:t>классицизма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260724971"/>
              </p:ext>
            </p:extLst>
          </p:nvPr>
        </p:nvGraphicFramePr>
        <p:xfrm>
          <a:off x="1619672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565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Основоположники венского классицизма в музыке</a:t>
            </a:r>
            <a:endParaRPr lang="ru-RU" sz="4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3161488"/>
              </p:ext>
            </p:extLst>
          </p:nvPr>
        </p:nvGraphicFramePr>
        <p:xfrm>
          <a:off x="698500" y="2247900"/>
          <a:ext cx="7747000" cy="413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3429" y="2842220"/>
            <a:ext cx="964586" cy="1281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898219"/>
            <a:ext cx="1080120" cy="1225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19620" y="2214156"/>
            <a:ext cx="120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В. Моцарт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0954" y="2214156"/>
            <a:ext cx="13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Л. Бетховен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0382" y="2214156"/>
            <a:ext cx="106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Й. Гайдн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5650" y="2873176"/>
            <a:ext cx="1036155" cy="12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7" y="3101844"/>
            <a:ext cx="2860702" cy="3042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Эпоха классицизма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111115"/>
            <a:ext cx="2160239" cy="3042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30" y="3111115"/>
            <a:ext cx="2872534" cy="3061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930" y="2649450"/>
            <a:ext cx="795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Так выглядели костюмы этого времени.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1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1172</TotalTime>
  <Words>797</Words>
  <Application>Microsoft Office PowerPoint</Application>
  <PresentationFormat>On-screen Show (4:3)</PresentationFormat>
  <Paragraphs>179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Твердый переплет</vt:lpstr>
      <vt:lpstr>Клавирная соната как зеркало эпохи классицизма</vt:lpstr>
      <vt:lpstr>Соната</vt:lpstr>
      <vt:lpstr>Сонатина</vt:lpstr>
      <vt:lpstr>Инструменты, для которых первоначально сочиняли сонаты</vt:lpstr>
      <vt:lpstr>Клавир</vt:lpstr>
      <vt:lpstr>Клавирная соната</vt:lpstr>
      <vt:lpstr>Эпоха классицизма</vt:lpstr>
      <vt:lpstr>Основоположники венского классицизма в музыке</vt:lpstr>
      <vt:lpstr>Эпоха классицизма</vt:lpstr>
      <vt:lpstr>Сонатная форма</vt:lpstr>
      <vt:lpstr>Первый раздел сонатной формы</vt:lpstr>
      <vt:lpstr>Второй  раздел сонатной формы</vt:lpstr>
      <vt:lpstr>Третий раздел сонатной формы</vt:lpstr>
      <vt:lpstr>Возможный раздел сонатной формы</vt:lpstr>
      <vt:lpstr>Вторая часть сонаты </vt:lpstr>
      <vt:lpstr>Третья часть сонаты(финал)</vt:lpstr>
      <vt:lpstr>Рондо</vt:lpstr>
      <vt:lpstr>Композиторы эпохи классицизма</vt:lpstr>
      <vt:lpstr>Композиторы эпохи классицизма</vt:lpstr>
      <vt:lpstr>Композиторы эпохи классицизма</vt:lpstr>
      <vt:lpstr>Композиторы эпохи классицизма</vt:lpstr>
      <vt:lpstr>Композиторы эпохи классицизма </vt:lpstr>
      <vt:lpstr>Композиторы эпохи классицизма</vt:lpstr>
      <vt:lpstr>Композиторы эпохи классицизма</vt:lpstr>
      <vt:lpstr>          Библиографический список </vt:lpstr>
      <vt:lpstr>Интернет-ресурсы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Соната</dc:title>
  <dc:creator>master дима</dc:creator>
  <cp:lastModifiedBy>Virtual PC</cp:lastModifiedBy>
  <cp:revision>98</cp:revision>
  <dcterms:created xsi:type="dcterms:W3CDTF">2011-07-31T16:45:58Z</dcterms:created>
  <dcterms:modified xsi:type="dcterms:W3CDTF">2012-01-11T19:09:41Z</dcterms:modified>
</cp:coreProperties>
</file>