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2" r:id="rId2"/>
    <p:sldId id="256" r:id="rId3"/>
    <p:sldId id="278" r:id="rId4"/>
    <p:sldId id="283" r:id="rId5"/>
    <p:sldId id="279" r:id="rId6"/>
    <p:sldId id="258" r:id="rId7"/>
    <p:sldId id="273" r:id="rId8"/>
    <p:sldId id="274" r:id="rId9"/>
    <p:sldId id="276" r:id="rId10"/>
    <p:sldId id="280" r:id="rId11"/>
    <p:sldId id="262" r:id="rId12"/>
    <p:sldId id="261" r:id="rId13"/>
    <p:sldId id="263" r:id="rId14"/>
    <p:sldId id="265" r:id="rId15"/>
    <p:sldId id="266" r:id="rId16"/>
    <p:sldId id="267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2BD9-3B85-4DCE-9344-762832ADDDA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E402-E21E-4C3A-BD43-56D1FAD69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7524-7011-4872-A96D-E1701396CC87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237-47D1-4750-A695-89FDAE4A1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F5E2-4BDE-4AA7-8208-BEE3FB026D7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C38A-CA0E-41D4-9CDE-B99397A5C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4B1A-AEEC-4DAC-B720-82C0B7CB2E1C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2631-9479-47D7-BF4D-FBEE5A3F1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01DF-9E0D-4E4D-B519-35059E7289AC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0C79-0B12-4784-BA3F-C3B72B800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B133-A1D4-4D1F-803D-70376A6334A2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1416-E96D-4907-916C-BD8B753C8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4854-0588-4A14-AD70-BD35C8DF53F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A4763-34FE-4A67-9683-61DCA5558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A079-5CA9-4095-955E-F85B803078E3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2BE7-7467-450C-A810-AB03BD8AB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4560-8074-4A43-9A53-29B785866F0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54DF-6A08-42AC-AF68-A3EEFE708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B581-1E9A-43D0-B7F4-BAF0AA3642F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A400-CFFA-4046-BAA4-B49464BAD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2643-C743-45CD-B5D2-0848A60A5E68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E1A6-4744-4DE8-828B-BBF0C4FB0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DBA20-B479-4D8E-AFE6-94D6BA5ACCF4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4459CE-6FCB-4760-99CE-52030A059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27" r:id="rId4"/>
    <p:sldLayoutId id="2147483831" r:id="rId5"/>
    <p:sldLayoutId id="2147483826" r:id="rId6"/>
    <p:sldLayoutId id="2147483832" r:id="rId7"/>
    <p:sldLayoutId id="2147483833" r:id="rId8"/>
    <p:sldLayoutId id="2147483834" r:id="rId9"/>
    <p:sldLayoutId id="2147483825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/>
              <a:t>МБОУ «Средняя общеобразовательная школа №3»</a:t>
            </a:r>
            <a:br>
              <a:rPr lang="ru-RU" sz="1600" dirty="0" smtClean="0"/>
            </a:br>
            <a:r>
              <a:rPr lang="ru-RU" sz="1600" dirty="0" smtClean="0"/>
              <a:t>г. Протвино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57200" y="2143125"/>
            <a:ext cx="8186738" cy="40719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Урок по окружающему миру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2 класс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Составила: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Кучеряева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Светлана Анатольевна,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071688"/>
            <a:ext cx="4343400" cy="3143250"/>
          </a:xfrm>
        </p:spPr>
      </p:pic>
      <p:pic>
        <p:nvPicPr>
          <p:cNvPr id="6" name="Picture 4" descr="DSC01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2071688"/>
            <a:ext cx="4191000" cy="3143250"/>
          </a:xfrm>
        </p:spPr>
      </p:pic>
      <p:sp>
        <p:nvSpPr>
          <p:cNvPr id="7" name="TextBox 6"/>
          <p:cNvSpPr txBox="1"/>
          <p:nvPr/>
        </p:nvSpPr>
        <p:spPr>
          <a:xfrm>
            <a:off x="1857375" y="785813"/>
            <a:ext cx="65008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Ель                       Сосна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4" descr="DSC01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4" descr="DSC01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4" descr="DSC01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6100" name="Picture 4" descr="DSC01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071563"/>
            <a:ext cx="4071937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25" y="285750"/>
            <a:ext cx="3643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Фотозагадка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 descr="DSC01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7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1143000"/>
            <a:ext cx="8291512" cy="49879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Есть у родственницы ёлки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Неколючие иголки.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Но, в отличие от ёлки,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Опадают те иголки.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Лиственница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38" y="357188"/>
            <a:ext cx="4071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        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Загадка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5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5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5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 descr="DSC01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4" descr="DSC01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4" descr="DSC01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-271463"/>
            <a:ext cx="950436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800" b="1" dirty="0">
                <a:solidFill>
                  <a:schemeClr val="accent2">
                    <a:lumMod val="50000"/>
                  </a:schemeClr>
                </a:solidFill>
              </a:rPr>
              <a:t>Что такое </a:t>
            </a: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</a:rPr>
              <a:t>хвоинки?</a:t>
            </a:r>
            <a:endParaRPr lang="ru-RU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hlinkClick r:id="rId2"/>
              </a:rPr>
              <a:t>http://gallerix.ru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en-US" smtClean="0">
                <a:hlinkClick r:id="rId3"/>
              </a:rPr>
              <a:t>http://images.yandex.ru</a:t>
            </a: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1643063"/>
            <a:ext cx="8291512" cy="44878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smtClean="0"/>
              <a:t>Зимой и летом зелена,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smtClean="0"/>
              <a:t>В лесу живёт она.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smtClean="0"/>
              <a:t>А на ней иголки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smtClean="0"/>
              <a:t>И коротки, и колки.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38" y="357188"/>
            <a:ext cx="4071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        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Загадка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8550" y="171450"/>
            <a:ext cx="1652588" cy="1389063"/>
          </a:xfrm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  <p:pic>
        <p:nvPicPr>
          <p:cNvPr id="4" name="Picture 14" descr="DSC01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143000"/>
            <a:ext cx="3857625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idx="1"/>
          </p:nvPr>
        </p:nvSpPr>
        <p:spPr>
          <a:xfrm>
            <a:off x="357188" y="1357313"/>
            <a:ext cx="8291512" cy="47736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smtClean="0"/>
              <a:t>У меня длинней иголки,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smtClean="0"/>
              <a:t>Чем у ёлки.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smtClean="0"/>
              <a:t>Очень прямо я расту в высоту.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smtClean="0"/>
              <a:t>Если я не на опушке,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smtClean="0"/>
              <a:t>Ветви только на макушке.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38" y="357188"/>
            <a:ext cx="4071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        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Загадка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4" name="Rectangle 10"/>
          <p:cNvSpPr>
            <a:spLocks noGrp="1" noChangeArrowheads="1"/>
          </p:cNvSpPr>
          <p:nvPr>
            <p:ph type="title"/>
          </p:nvPr>
        </p:nvSpPr>
        <p:spPr>
          <a:xfrm>
            <a:off x="301752" y="357166"/>
            <a:ext cx="86868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                                    </a:t>
            </a:r>
            <a:r>
              <a:rPr lang="ru-RU" sz="4400" dirty="0" smtClean="0"/>
              <a:t>Сосна</a:t>
            </a:r>
            <a:endParaRPr lang="ru-RU" sz="4400" dirty="0"/>
          </a:p>
        </p:txBody>
      </p:sp>
      <p:pic>
        <p:nvPicPr>
          <p:cNvPr id="502797" name="Picture 13" descr="DSC010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5238" y="1176338"/>
            <a:ext cx="3894137" cy="5191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-219075"/>
            <a:ext cx="8699500" cy="85725"/>
          </a:xfrm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571625"/>
            <a:ext cx="3441700" cy="472440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25" y="1571625"/>
            <a:ext cx="3427413" cy="4724400"/>
          </a:xfrm>
        </p:spPr>
      </p:pic>
      <p:sp>
        <p:nvSpPr>
          <p:cNvPr id="9" name="TextBox 8"/>
          <p:cNvSpPr txBox="1"/>
          <p:nvPr/>
        </p:nvSpPr>
        <p:spPr>
          <a:xfrm>
            <a:off x="0" y="357188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Иван Иванович Шишкин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Сосны. Освещённые солнцем                Сосна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85938"/>
            <a:ext cx="4071937" cy="2881312"/>
          </a:xfrm>
        </p:spPr>
      </p:pic>
      <p:sp>
        <p:nvSpPr>
          <p:cNvPr id="6" name="TextBox 5"/>
          <p:cNvSpPr txBox="1"/>
          <p:nvPr/>
        </p:nvSpPr>
        <p:spPr>
          <a:xfrm>
            <a:off x="0" y="428625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Иван Иванович Шишкин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30738" y="1785938"/>
            <a:ext cx="4217987" cy="2857500"/>
          </a:xfrm>
        </p:spPr>
      </p:pic>
      <p:sp>
        <p:nvSpPr>
          <p:cNvPr id="8" name="TextBox 7"/>
          <p:cNvSpPr txBox="1"/>
          <p:nvPr/>
        </p:nvSpPr>
        <p:spPr>
          <a:xfrm>
            <a:off x="214313" y="1071563"/>
            <a:ext cx="8643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Корабельная роща                Рожь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071563"/>
            <a:ext cx="3543300" cy="4724400"/>
          </a:xfrm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071563"/>
            <a:ext cx="3544887" cy="4724400"/>
          </a:xfrm>
        </p:spPr>
      </p:pic>
      <p:sp>
        <p:nvSpPr>
          <p:cNvPr id="12" name="Прямоугольник 11"/>
          <p:cNvSpPr/>
          <p:nvPr/>
        </p:nvSpPr>
        <p:spPr>
          <a:xfrm>
            <a:off x="2857500" y="285750"/>
            <a:ext cx="3714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Общий вид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94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ольга</cp:lastModifiedBy>
  <cp:revision>37</cp:revision>
  <dcterms:created xsi:type="dcterms:W3CDTF">2011-11-13T08:59:59Z</dcterms:created>
  <dcterms:modified xsi:type="dcterms:W3CDTF">2012-01-10T18:34:01Z</dcterms:modified>
</cp:coreProperties>
</file>