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9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1571612"/>
            <a:ext cx="59448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МИР </a:t>
            </a:r>
          </a:p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КОТОРОМ Я </a:t>
            </a:r>
          </a:p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ЖИВУ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5035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«Наша жизнь это то,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мы о ней думаем»,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словам Марка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Аврелия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445083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утро, радость эта,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 мощь и дня и света,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Этот синий свод,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Этот крик и вереницы,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Эти стаи, эти птицы,</a:t>
            </a:r>
            <a:b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Этот говор вод,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0"/>
            <a:ext cx="13525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57356" y="714356"/>
            <a:ext cx="573336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леса хороши с их грибным воздухом и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шелестом листьев.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особенно хороши горные леса около моря.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них слышен шум прибоя.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еловых шишках много смолы,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потому они весят гораздо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больше сосновых.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5000636"/>
            <a:ext cx="219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5072074"/>
            <a:ext cx="15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58214" y="6067425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723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86675" y="0"/>
            <a:ext cx="1457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76792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Такой уют, здесь и покой</a:t>
            </a:r>
            <a:b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Совсем не хочется домой.</a:t>
            </a:r>
            <a:b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Где осенью, весной, зимой,</a:t>
            </a:r>
            <a:b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Душа созвучна с красотой.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4872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надо бороться со временем, нужно лишь помнить,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оно уходит, и стараться успеть сделать как можно больше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хорошего людям, чтобы они не забыли о тебе.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20025" y="5648325"/>
            <a:ext cx="13239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283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Жизнь быстротечна, но прекрасна в каждом своем проявлении,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каждый поэт преклонялся перед ней.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A81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0"/>
            <a:ext cx="86925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3174" y="4929198"/>
            <a:ext cx="37775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Песней звуков перекатных</a:t>
            </a:r>
            <a:b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Наполняются просторы,</a:t>
            </a:r>
            <a:b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Запах прели ароматной</a:t>
            </a:r>
            <a:b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ручьев бурлящих споры</a:t>
            </a:r>
            <a:endParaRPr lang="ru-RU" sz="24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86388"/>
            <a:ext cx="928662" cy="13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3000372"/>
            <a:ext cx="603658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Черёмуха душистая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весною расцвела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ветки золотистые,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кудри, завила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39150" y="6067425"/>
            <a:ext cx="704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A82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 стоит забывать, что дождь это, действительно, благодать, насыщающая нашу землю живительной влагой. Поэтому относиться к этому явлению природы следует с поэтической восторженностью, а не думать с досадой о том, что придется брать с собой зонт.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A84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4000504"/>
            <a:ext cx="550567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Лес, точно терем расписной,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Лиловый, золотой, багряный,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Веселой, пестрою стеной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Стоит над светлою поляной.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62975" y="6181725"/>
            <a:ext cx="581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(e)SP_A80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4" y="4549676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Красота первозданная-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Край отеческий мой.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Как любовь долгожданная,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Опьяняет желанная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Тишина и покой.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_A86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3929066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А БЕЛЫЙ СНЕГ КРУЖИЛСЯ…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Мой город весь в снегу, как скатертью накрылся,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Парил – взлетал тот снег – от ветра закружился.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Сегодня на вокзал он – в дорогу провожал.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Смеялся белым смехом, и славно веселился,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Прохладными снежинками, лицо мне омывал…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0"/>
            <a:ext cx="321471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 ледяной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Своей корой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Ручей немеет;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цепенеет,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Лишь ветер злой,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Бушуя, воет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небо кроет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Седою мглой.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34075"/>
            <a:ext cx="135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00975" y="5753100"/>
            <a:ext cx="1343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7620" y="714356"/>
            <a:ext cx="3558411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сладкий шепот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Моих лесов?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Потоков ропот,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Цветы лугов?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Деревья голы;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Ковер зимы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Покрыл холмы,</a:t>
            </a:r>
            <a:b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Луга и долы.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03883" y="285728"/>
            <a:ext cx="39401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Замела метель дорожки, –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Пробираться нелегко.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огонь в твоем окошке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Виден очень далеко.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5275" y="5324475"/>
            <a:ext cx="1228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389266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Воплощение мечтаний,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Жизни с грезою игра,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Этот мир очарований,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Этот мир из серебра!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 сарай с угле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43095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неожиданно и ярко,</a:t>
            </a:r>
            <a:b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влажной неба синеве,</a:t>
            </a:r>
            <a:b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Воздушная воздвиглась арка</a:t>
            </a:r>
            <a:b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своем минутном торжестве!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019" y="142852"/>
            <a:ext cx="535095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ни грустно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этом непонятном мире,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он всё же прекрасен…»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И.А. Бунин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 дро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3333741" cy="2500306"/>
          </a:xfrm>
          <a:prstGeom prst="rect">
            <a:avLst/>
          </a:prstGeom>
        </p:spPr>
      </p:pic>
      <p:pic>
        <p:nvPicPr>
          <p:cNvPr id="3" name="Рисунок 2" descr="кис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-1"/>
            <a:ext cx="3214678" cy="2678903"/>
          </a:xfrm>
          <a:prstGeom prst="rect">
            <a:avLst/>
          </a:prstGeom>
        </p:spPr>
      </p:pic>
      <p:pic>
        <p:nvPicPr>
          <p:cNvPr id="4" name="Рисунок 3" descr="дома у бабы тани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3357562"/>
            <a:ext cx="4667250" cy="3500438"/>
          </a:xfrm>
          <a:prstGeom prst="rect">
            <a:avLst/>
          </a:prstGeom>
        </p:spPr>
      </p:pic>
      <p:pic>
        <p:nvPicPr>
          <p:cNvPr id="5" name="Рисунок 4" descr="дома сарай с углем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3390900"/>
            <a:ext cx="4000496" cy="34671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670" y="500042"/>
            <a:ext cx="45254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человек живёт в своём мире,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нет двух похожих миров,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и нет похожих людей.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кого-то мир-это внутренний мир,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других любимые города, улицы.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Любой человек в праве создавать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выбирать свой образ жизни,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свой мир, в котором он хочет жить.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298" y="285728"/>
            <a:ext cx="583352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Мама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позвала.Я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выбежала во двор</a:t>
            </a:r>
            <a:b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И, ослепленная, замерла у порога!</a:t>
            </a:r>
            <a:b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было так: струилась вдаль дорога</a:t>
            </a:r>
            <a:b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дивным светом полыхал простор.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86775" y="5981700"/>
            <a:ext cx="657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5984" y="4357694"/>
            <a:ext cx="39883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хмурься,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все веселей взгляни,</a:t>
            </a:r>
            <a:b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Отбрось на минуту заботы,</a:t>
            </a:r>
            <a:b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Окошко открой,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полной грудью вздохни,</a:t>
            </a:r>
            <a:b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Почувствуй весны красоты."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541859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Прислушайся в тиши лесной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природы звукам непонятным,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сердца чуткого приятным,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песни мудрости земной.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214422" y="-1071578"/>
            <a:ext cx="6858000" cy="9001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14942" y="0"/>
            <a:ext cx="418255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Елка летом просто елка: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Тронешь ветку — пальцам колко,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Паутиной ствол обвит,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Мухомор внизу стоит.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когда зима придет,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Елка будто оживет: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морозе распушится,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ветрами распрямится,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Вовсе не колючая,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цветок пахучая.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Пахнет не росой, не медом, </a:t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Елка пахнет Новым годом!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5562600"/>
            <a:ext cx="1162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9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8063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5853556"/>
            <a:ext cx="1714480" cy="10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49493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Весна, весна! Как высоко,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крыльях ветерка,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Ласкаясь к солнечным лучам, 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Летают облака!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357298"/>
            <a:ext cx="612635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понемногу начало назад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Его тянуть: в деревню, в темный сад,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Где липы так огромны, так тенисты,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И ландыши так девственно душисты,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Где круглые ракиты над водой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С плотины наклонились чередой,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Где тучный дуб растет над тучной нивой,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     Где пахнет 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конопелью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 крапивой...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Туда, туда, в раздольные поля,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Где бархатом чернеется земля,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Где рожь, куда ни киньте вы глазами,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Струится тихо мягкими волнами.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И падает тяжелый желтый луч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Из-за прозрачных, белых, круглых туч;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                       Там хорошо . . . . . . . . .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308</Words>
  <Application>Microsoft Office PowerPoint</Application>
  <PresentationFormat>Экран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 Андреевна</dc:creator>
  <cp:lastModifiedBy>Roman</cp:lastModifiedBy>
  <cp:revision>37</cp:revision>
  <dcterms:created xsi:type="dcterms:W3CDTF">2011-10-20T16:29:23Z</dcterms:created>
  <dcterms:modified xsi:type="dcterms:W3CDTF">2012-01-07T19:41:31Z</dcterms:modified>
</cp:coreProperties>
</file>