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Dom\&#1056;&#1072;&#1073;&#1086;&#1095;&#1080;&#1081;%20&#1089;&#1090;&#1086;&#1083;\&#1086;&#1090;&#1082;&#1088;&#1099;&#1090;&#1099;&#1081;%20&#1091;&#1088;&#1086;&#1082;%202\&#1044;&#1077;&#1090;&#1089;&#1082;&#1080;&#1077;%20&#1055;&#1077;&#1089;&#1085;&#1080;%20-%20&#1056;&#1072;&#1079;-&#1076;&#1074;&#1072;-&#1090;&#1088;&#1080;%20&#1085;&#1072;%20&#1085;&#1086;&#1089;&#1086;&#1095;&#1082;&#1080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2400" cy="1800200"/>
          </a:xfrm>
        </p:spPr>
        <p:txBody>
          <a:bodyPr/>
          <a:lstStyle/>
          <a:p>
            <a:r>
              <a:rPr lang="en-US" dirty="0" smtClean="0"/>
              <a:t>Sing to the music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en-US" sz="12800" dirty="0" smtClean="0">
                <a:solidFill>
                  <a:schemeClr val="tx1"/>
                </a:solidFill>
              </a:rPr>
              <a:t>One, two, three  on  the  tip-toes,</a:t>
            </a:r>
            <a:endParaRPr lang="ru-RU" sz="12800" dirty="0" smtClean="0">
              <a:solidFill>
                <a:schemeClr val="tx1"/>
              </a:solidFill>
            </a:endParaRPr>
          </a:p>
          <a:p>
            <a:pPr algn="l"/>
            <a:r>
              <a:rPr lang="en-US" sz="12800" dirty="0" smtClean="0">
                <a:solidFill>
                  <a:schemeClr val="tx1"/>
                </a:solidFill>
              </a:rPr>
              <a:t>One, two, three  on  the  tip-toes,</a:t>
            </a:r>
          </a:p>
          <a:p>
            <a:pPr algn="l"/>
            <a:r>
              <a:rPr lang="en-US" sz="12800" dirty="0" smtClean="0">
                <a:solidFill>
                  <a:schemeClr val="tx1"/>
                </a:solidFill>
              </a:rPr>
              <a:t>One, two, three  turn  around,</a:t>
            </a:r>
          </a:p>
          <a:p>
            <a:pPr algn="l"/>
            <a:r>
              <a:rPr lang="en-US" sz="12800" dirty="0" smtClean="0">
                <a:solidFill>
                  <a:schemeClr val="tx1"/>
                </a:solidFill>
              </a:rPr>
              <a:t>Clap, clap, clap , step  aside.</a:t>
            </a:r>
            <a:endParaRPr lang="ru-RU" sz="1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Детские Песни - Раз-два-три на носоч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96336" y="544522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3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39</Words>
  <Application>Microsoft Office PowerPoint</Application>
  <PresentationFormat>Экран (4:3)</PresentationFormat>
  <Paragraphs>5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Sing to the music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 to the music</dc:title>
  <cp:lastModifiedBy>Дом</cp:lastModifiedBy>
  <cp:revision>4</cp:revision>
  <dcterms:modified xsi:type="dcterms:W3CDTF">2011-11-21T18:20:00Z</dcterms:modified>
</cp:coreProperties>
</file>