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Animals</a:t>
            </a:r>
            <a:endParaRPr lang="ru-RU" sz="96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 </a:t>
            </a:r>
            <a:r>
              <a:rPr lang="en-US" dirty="0" smtClean="0"/>
              <a:t>LIKE    </a:t>
            </a:r>
            <a:r>
              <a:rPr lang="en-US" dirty="0" smtClean="0"/>
              <a:t>/ I </a:t>
            </a:r>
            <a:r>
              <a:rPr lang="en-US" dirty="0" smtClean="0"/>
              <a:t>DON’T LIKE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kitten</a:t>
            </a:r>
          </a:p>
          <a:p>
            <a:r>
              <a:rPr lang="en-US" sz="2800" dirty="0" smtClean="0"/>
              <a:t>A cat</a:t>
            </a:r>
          </a:p>
          <a:p>
            <a:r>
              <a:rPr lang="en-US" sz="2800" dirty="0" smtClean="0"/>
              <a:t>A dog</a:t>
            </a:r>
          </a:p>
          <a:p>
            <a:r>
              <a:rPr lang="en-US" sz="2800" dirty="0" smtClean="0"/>
              <a:t>A puppy</a:t>
            </a:r>
          </a:p>
          <a:p>
            <a:r>
              <a:rPr lang="en-US" sz="2800" dirty="0" smtClean="0"/>
              <a:t>A parrot</a:t>
            </a:r>
          </a:p>
          <a:p>
            <a:r>
              <a:rPr lang="en-US" sz="2800" dirty="0" smtClean="0"/>
              <a:t>A rat</a:t>
            </a:r>
          </a:p>
          <a:p>
            <a:r>
              <a:rPr lang="en-US" sz="2800" dirty="0" smtClean="0"/>
              <a:t>A hedgehog</a:t>
            </a:r>
          </a:p>
          <a:p>
            <a:r>
              <a:rPr lang="en-US" sz="2800" dirty="0" smtClean="0"/>
              <a:t>A snake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hamster</a:t>
            </a:r>
          </a:p>
          <a:p>
            <a:r>
              <a:rPr lang="en-US" sz="2800" dirty="0" smtClean="0"/>
              <a:t>A fish</a:t>
            </a:r>
          </a:p>
          <a:p>
            <a:r>
              <a:rPr lang="en-US" sz="2800" dirty="0" smtClean="0"/>
              <a:t>A horse</a:t>
            </a:r>
          </a:p>
          <a:p>
            <a:r>
              <a:rPr lang="en-US" sz="2800" dirty="0" smtClean="0"/>
              <a:t>A crocodile</a:t>
            </a:r>
          </a:p>
          <a:p>
            <a:r>
              <a:rPr lang="en-US" sz="2800" dirty="0" smtClean="0"/>
              <a:t>A rabbit</a:t>
            </a:r>
          </a:p>
          <a:p>
            <a:r>
              <a:rPr lang="en-US" sz="2800" dirty="0" smtClean="0"/>
              <a:t>A pig</a:t>
            </a:r>
          </a:p>
          <a:p>
            <a:r>
              <a:rPr lang="en-US" sz="2800" dirty="0" smtClean="0"/>
              <a:t>A tortoise</a:t>
            </a:r>
          </a:p>
          <a:p>
            <a:r>
              <a:rPr lang="en-US" sz="2800" dirty="0" smtClean="0"/>
              <a:t>A mouse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Animals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cp:lastModifiedBy>Дом</cp:lastModifiedBy>
  <cp:revision>2</cp:revision>
  <dcterms:modified xsi:type="dcterms:W3CDTF">2011-11-20T19:45:01Z</dcterms:modified>
</cp:coreProperties>
</file>