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75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FFFF66"/>
    <a:srgbClr val="FFD0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341150-2951-406B-83CD-C02ED07069A8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1EC589-AAAE-4FF0-8FE3-C0A73FF28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club-edu.tambov.ru/vjpusk/vjp115/rabot/15/images/cat.gif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Pictures\19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80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Решение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1) 90000 : 3 = 30000 (чел) - кавалеристы</a:t>
            </a:r>
          </a:p>
          <a:p>
            <a:pPr marL="651510" indent="-514350"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2) 90000 : 6 = 15000 (чел) - артиллерия</a:t>
            </a:r>
          </a:p>
          <a:p>
            <a:pPr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3) 15000 : 5= 3000 (чел)    - инженерные войска</a:t>
            </a:r>
          </a:p>
          <a:p>
            <a:pPr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4) 90000 + 30000 + 15000 + 3000 =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= 138000 (чел) - численность французской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         армии</a:t>
            </a:r>
          </a:p>
          <a:p>
            <a:pPr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Кутузов Михаил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Илларионович</a:t>
            </a:r>
            <a:endParaRPr lang="ru-RU" dirty="0"/>
          </a:p>
        </p:txBody>
      </p:sp>
      <p:pic>
        <p:nvPicPr>
          <p:cNvPr id="3074" name="Picture 2" descr="C:\Users\Марина\Pictures\1311571310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441932" cy="47085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332656"/>
            <a:ext cx="41148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Наполеон Бонапарт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56384" cy="471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Крылов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Иван Андреевич</a:t>
            </a:r>
            <a:endParaRPr lang="ru-RU" dirty="0"/>
          </a:p>
        </p:txBody>
      </p:sp>
      <p:pic>
        <p:nvPicPr>
          <p:cNvPr id="4098" name="Picture 2" descr="C:\Users\Марина\Pictures\kryl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361942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«Волк на псарне»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3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Волк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52839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Марина\Pictures\1311878706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744416" cy="468052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4048" y="188640"/>
            <a:ext cx="2818656" cy="114300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Ловчий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Физкультминутка</a:t>
            </a:r>
            <a:endParaRPr lang="ru-RU" dirty="0"/>
          </a:p>
        </p:txBody>
      </p:sp>
      <p:pic>
        <p:nvPicPr>
          <p:cNvPr id="5" name="Picture 4" descr="http://club-edu.tambov.ru/vjpusk/vjp115/rabot/15/images/cat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07704" y="2564904"/>
            <a:ext cx="4340911" cy="22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Михаил Юрьевич Лермонтов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39924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«Бородино»</a:t>
            </a:r>
            <a:endParaRPr lang="ru-RU" dirty="0"/>
          </a:p>
        </p:txBody>
      </p:sp>
      <p:pic>
        <p:nvPicPr>
          <p:cNvPr id="2050" name="Picture 2" descr="C:\Users\Марина\Pictures\borodino_02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41259" cy="4708525"/>
          </a:xfrm>
          <a:prstGeom prst="rect">
            <a:avLst/>
          </a:prstGeom>
          <a:noFill/>
        </p:spPr>
      </p:pic>
      <p:pic>
        <p:nvPicPr>
          <p:cNvPr id="2052" name="Picture 4" descr="C:\Users\Марина\Pictures\1283913880_brdn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672408" cy="4731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Ответ в этом примере - год написания «Бородино»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09160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000" i="1" dirty="0" smtClean="0">
                <a:solidFill>
                  <a:srgbClr val="FFFF00"/>
                </a:solidFill>
              </a:rPr>
              <a:t>(304 · 5 + 167 · 9 + 2488) : 3 = </a:t>
            </a:r>
          </a:p>
          <a:p>
            <a:pPr algn="ctr">
              <a:buNone/>
            </a:pPr>
            <a:endParaRPr lang="ru-RU" sz="4000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4000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4000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" name="Picture 2" descr="C:\Users\Марина\Pictures\2cacf6a8f4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24944"/>
            <a:ext cx="3636606" cy="372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5" descr="C:\Users\Марина\Pictures\f_18557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63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612072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FF66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БОРОДИНСКОЕ  СРАЖЕНИЕ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                   </a:t>
            </a:r>
            <a:r>
              <a:rPr lang="ru-RU" sz="4400" b="1" i="1" dirty="0" smtClean="0">
                <a:solidFill>
                  <a:srgbClr val="FFFF00"/>
                </a:solidFill>
              </a:rPr>
              <a:t>В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       ЛИТЕРАТУРНЫХ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                   ПРОИЗВЕДЕНИЯХ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                               И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      МАТЕМАТИЧЕСКИХ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FF00"/>
                </a:solidFill>
              </a:rPr>
              <a:t>                  ЗАДАЧАХ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effectLst/>
                <a:latin typeface="+mn-lt"/>
              </a:rPr>
              <a:t>ЦЕЛИ  УРОКА</a:t>
            </a:r>
            <a:endParaRPr lang="ru-RU" sz="440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4400" i="1" dirty="0" smtClean="0">
                <a:solidFill>
                  <a:srgbClr val="002060"/>
                </a:solidFill>
              </a:rPr>
              <a:t>   </a:t>
            </a:r>
            <a:r>
              <a:rPr lang="ru-RU" sz="4400" i="1" dirty="0" smtClean="0">
                <a:solidFill>
                  <a:srgbClr val="FFFF00"/>
                </a:solidFill>
              </a:rPr>
              <a:t>Воссоздание атмосферы эпохи того времени, выявление исторической основы произведений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4400" i="1" dirty="0" smtClean="0">
                <a:solidFill>
                  <a:srgbClr val="FFFF00"/>
                </a:solidFill>
              </a:rPr>
              <a:t>Научиться использовать правила математики  для решения исторических задач</a:t>
            </a:r>
          </a:p>
          <a:p>
            <a:pPr algn="ctr"/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66"/>
                </a:solidFill>
                <a:effectLst/>
              </a:rPr>
              <a:t>ВЕЛИКИЕ БИТВЫ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147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FFD03B"/>
                </a:solidFill>
                <a:effectLst/>
              </a:rPr>
              <a:t>ВЕЛИКИЕ БИТВЫ </a:t>
            </a:r>
            <a:endParaRPr lang="ru-RU" dirty="0">
              <a:solidFill>
                <a:srgbClr val="FFD03B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0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66"/>
                </a:solidFill>
                <a:effectLst/>
              </a:rPr>
              <a:t>ВЕЛИКИЕ БИТВЫ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0497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Состав русской армии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013576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Пехота - 72000 человек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Кавалерия - в 4 раза меньше, чем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Артиллерия - на 4000 человек меньше, чем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Казаки - в 2 раза меньше, чем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Ратники ополчения - 10000 человек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Какова численность русской армии накануне Бородинского сражения?</a:t>
            </a:r>
          </a:p>
          <a:p>
            <a:pPr>
              <a:buNone/>
            </a:pPr>
            <a:endParaRPr lang="ru-RU" sz="3200" i="1" dirty="0" smtClean="0">
              <a:solidFill>
                <a:srgbClr val="FFFF66"/>
              </a:solidFill>
            </a:endParaRPr>
          </a:p>
          <a:p>
            <a:pPr>
              <a:buNone/>
            </a:pP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16216" y="2708920"/>
            <a:ext cx="21602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732240" y="2132856"/>
            <a:ext cx="0" cy="57606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172400" y="20608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148064" y="2132856"/>
            <a:ext cx="1584176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100392" y="3284984"/>
            <a:ext cx="28803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388424" y="2636912"/>
            <a:ext cx="0" cy="64807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092280" y="2636912"/>
            <a:ext cx="1296144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28184" y="3861048"/>
            <a:ext cx="259228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820472" y="3212976"/>
            <a:ext cx="0" cy="64807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8532440" y="3212976"/>
            <a:ext cx="288032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Решение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1) 72000 : 4 = 18000 (чел) - кавалеристы</a:t>
            </a:r>
          </a:p>
          <a:p>
            <a:pPr marL="651510" indent="-514350"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2) 18000 - 4000 = 14000 (чел) - артиллерия</a:t>
            </a:r>
          </a:p>
          <a:p>
            <a:pPr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3) 14000 : 2 = 7000 (чел)   - казаки</a:t>
            </a:r>
          </a:p>
          <a:p>
            <a:pPr>
              <a:buNone/>
            </a:pPr>
            <a:endParaRPr lang="ru-RU" sz="32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4) 72000 + 18000 + 14000 + 7000 + 10000 =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= 121000 (чел) - численность русской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         армии</a:t>
            </a:r>
            <a:endParaRPr lang="ru-RU" sz="35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5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200" i="1" dirty="0" smtClean="0">
              <a:solidFill>
                <a:srgbClr val="FFFF66"/>
              </a:solidFill>
            </a:endParaRP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Состав французской армии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60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Пехота - 90000 человек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Кавалерия - в 3 раза меньше, чем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Артиллерия - шестая часть от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Инженерные войска - в 5раз меньше, чем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 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    Какова численность французской    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    армии накануне Бородинского 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FFFF00"/>
                </a:solidFill>
              </a:rPr>
              <a:t>         сражения?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5220072" y="2204864"/>
            <a:ext cx="1584176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04248" y="2204864"/>
            <a:ext cx="0" cy="57606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516216" y="2780928"/>
            <a:ext cx="288032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372200" y="3356992"/>
            <a:ext cx="158417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956376" y="2204864"/>
            <a:ext cx="0" cy="115212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020272" y="2204864"/>
            <a:ext cx="936104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028384" y="3933056"/>
            <a:ext cx="57606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8604448" y="3284984"/>
            <a:ext cx="0" cy="64807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172400" y="3284984"/>
            <a:ext cx="432048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480</TotalTime>
  <Words>292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Слайд 1</vt:lpstr>
      <vt:lpstr>Слайд 2</vt:lpstr>
      <vt:lpstr>ЦЕЛИ  УРОКА</vt:lpstr>
      <vt:lpstr>ВЕЛИКИЕ БИТВЫ </vt:lpstr>
      <vt:lpstr>ВЕЛИКИЕ БИТВЫ </vt:lpstr>
      <vt:lpstr>ВЕЛИКИЕ БИТВЫ </vt:lpstr>
      <vt:lpstr>Состав русской армии</vt:lpstr>
      <vt:lpstr>Решение</vt:lpstr>
      <vt:lpstr>Состав французской армии</vt:lpstr>
      <vt:lpstr>Решение</vt:lpstr>
      <vt:lpstr>Кутузов Михаил  Илларионович</vt:lpstr>
      <vt:lpstr>Крылов  Иван Андреевич</vt:lpstr>
      <vt:lpstr>«Волк на псарне»</vt:lpstr>
      <vt:lpstr>  Волк</vt:lpstr>
      <vt:lpstr>Физкультминутка</vt:lpstr>
      <vt:lpstr>Михаил Юрьевич Лермонтов</vt:lpstr>
      <vt:lpstr>«Бородино»</vt:lpstr>
      <vt:lpstr>Ответ в этом примере - год написания «Бородино»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 СРАЖЕНИЕ  В   ЧИСЛАХ</dc:title>
  <dc:creator>Марина</dc:creator>
  <cp:lastModifiedBy>Марина</cp:lastModifiedBy>
  <cp:revision>51</cp:revision>
  <dcterms:created xsi:type="dcterms:W3CDTF">2011-10-20T16:46:01Z</dcterms:created>
  <dcterms:modified xsi:type="dcterms:W3CDTF">2011-11-20T16:46:16Z</dcterms:modified>
</cp:coreProperties>
</file>