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DEC289-8140-498F-B347-B51BC129599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2AFB5C-060A-4497-A89F-7D64DFBA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172A3-432D-43FE-A2F2-334373500E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C21A6-1DA5-42F8-ADFA-EC4A18D143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1A8CD-01D0-441E-8411-7D1D092AF0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44CF9-26C2-46F9-92D5-C926B62D1A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7AFD4-86DB-44CB-B64A-4F802A4FA0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F3231-1C7F-4ECA-BA3A-2DDC5E4E82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8B4C8D-AFDB-4BC9-AA94-B1A152A02A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57BE3-52A3-4E44-B5FE-C4B434DE34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D5E2F-D5D9-4161-82C9-CB8BBD6228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E2828-216A-4765-B8A3-FFC5637F32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8BF0EE-8D85-4BEC-B1ED-90D6DF0E296C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5D367-E9AE-4A40-820F-B0B200FB2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6234-7572-494E-A5F2-D5274195805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1F0C-A713-492C-B75D-57DEC7CB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2FBB-65BB-40E9-8641-43C7A803281A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DE37-16A7-464C-A6AC-54505F886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9A89-6FE9-4E1F-BC47-E59BF716693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EA68-3A2F-47F9-B394-677B8C9A7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4AE3F-AA29-4A91-A8AD-951BBB2DEF4A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FA5A13-06B3-4ABD-886B-57B85F9EC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4E94-ADFC-4458-A385-426E9A653435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347F-F5FD-4BE4-825E-1428ED5E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E20809-AFDF-41D8-A1A3-DBF4CDE44DA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49ADBF-7EC2-4A84-94DD-F717A126F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A158-4018-4D8E-8356-52D3D03D4667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13E1-C924-40A9-ADE1-328F8B16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70906-8A9C-46ED-BD69-637F25B7E42F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7D314-FD1A-44B5-87E7-69B7CF44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738DD-F0B7-4E72-9539-6555F3EB85D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73C555-A9F3-43E1-876F-F68CB447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0B2D40-E0E7-4877-9EFA-8D732D0EC60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EA2D7-72E2-413E-A30A-35EE99F63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1C7AB5-3391-4EC7-A132-CACCD926FC9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EDAC922-0DC1-4951-B3FB-8CC571E16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691" r:id="rId11"/>
  </p:sldLayoutIdLst>
  <p:transition spd="med">
    <p:split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Современное развитие рельефа.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Как человек изменяет рельеф?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428736"/>
            <a:ext cx="4576002" cy="507209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 </a:t>
            </a:r>
            <a:r>
              <a:rPr lang="ru-RU" dirty="0" smtClean="0"/>
              <a:t>Человек в процессе своей хозяйственной деятельности также изменяет рельеф. Он создает такие формы рельефа, как котлованы при открытой разработке полезных ископаемых, достигающие глубины десятков, а иногда и  сотен метров, железнодорожные насыпи, каналы и т.д.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1214422"/>
            <a:ext cx="3214710" cy="282892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143380"/>
            <a:ext cx="3620059" cy="25050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571480"/>
            <a:ext cx="4900618" cy="571504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Поверхность Земли постоянно, хотя и очень медленно, изменяется в результате взаимодействия внутренних и внешних процессов. Особенно сильно отразились на современном рельефе важнейшие события четвертичного периода: новейшие тектонические движения, древние оледенения, </a:t>
            </a:r>
            <a:r>
              <a:rPr lang="ru-RU" dirty="0" err="1" smtClean="0"/>
              <a:t>наступания</a:t>
            </a:r>
            <a:r>
              <a:rPr lang="ru-RU" dirty="0" smtClean="0"/>
              <a:t> морей.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60664" y="1500175"/>
            <a:ext cx="3941407" cy="2857520"/>
          </a:xfrm>
          <a:ln w="228600" cap="sq" cmpd="thickThin">
            <a:solidFill>
              <a:srgbClr val="000000"/>
            </a:solidFill>
            <a:prstDash val="solid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Новейшие (неотектонические) движения.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Высота современных горных хребтов, возвышенностей, низменностей и межгорных котловин в значительной мере обусловлена амплитудой (размахом) тектонических движений неоген-четвертичного времени. Эти движения носят название </a:t>
            </a:r>
            <a:r>
              <a:rPr lang="ru-RU" b="1" i="1" dirty="0" smtClean="0"/>
              <a:t>новейших тектонических (неотектонических).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1714488"/>
            <a:ext cx="3657600" cy="27432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143125" y="4857750"/>
            <a:ext cx="2117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rbel" pitchFamily="34" charset="0"/>
              </a:rPr>
              <a:t>Эверест </a:t>
            </a:r>
          </a:p>
        </p:txBody>
      </p:sp>
    </p:spTree>
  </p:cSld>
  <p:clrMapOvr>
    <a:masterClrMapping/>
  </p:clrMapOvr>
  <p:transition spd="med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357188"/>
            <a:ext cx="8186738" cy="1747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Почти вся территория нашей страны испытывала в это время поднятие. Но северная окраина азиатской части России опустилась и была затоплена водами морей Северного Ледовитого океана. 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56" y="1643050"/>
            <a:ext cx="4624408" cy="4637659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Землетрясения.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093108" cy="4976834"/>
          </a:xfr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Свидетельством продолжающихся в настоящее время тектонических движений служат землетрясения.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	Наиболее частые и сильные землетрясения наблюдаются на Камчатке, Курильских островах, в горах Прибайкалья. Подвержены значительным землетрясениям Большой Кавказ, юго-восточная часть Алтая, Тыва и низовье Лены.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2311" y="1500174"/>
            <a:ext cx="4131689" cy="285752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5286375" y="4714875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Землетрясение в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г. Нефтегорск 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(о. Сахалин).</a:t>
            </a:r>
          </a:p>
        </p:txBody>
      </p:sp>
    </p:spTree>
  </p:cSld>
  <p:clrMapOvr>
    <a:masterClrMapping/>
  </p:clrMapOvr>
  <p:transition spd="med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Вулканизм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428736"/>
            <a:ext cx="4504564" cy="4905396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Действующие вулканы в нашей стране есть лишь на Камчатке и Курильских островах, где мощные процессы смятия горных пород в складки и создания молодых горных сооружений активно продолжаются и поныне. Здесь насчитывается около 60 действующих и в 3 раза больше - потухших вулканов.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571612"/>
            <a:ext cx="3657600" cy="2743200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285875" y="4929188"/>
            <a:ext cx="299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rbel" pitchFamily="34" charset="0"/>
              </a:rPr>
              <a:t>Вулкан  на Камчатке</a:t>
            </a:r>
          </a:p>
        </p:txBody>
      </p:sp>
    </p:spTree>
  </p:cSld>
  <p:clrMapOvr>
    <a:masterClrMapping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Древние оледенения.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0" y="1214422"/>
            <a:ext cx="4023360" cy="492922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Общее поднятие суши, изменения очертаний материка Евразии и похолодание климата на земном шаре привели к возникновению в четвертичное время покровного оледенения.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	Всего было 3 – 4 эпохи оледенения. Центрами оледенения служили горы Скандинавии, Полярный Урал, </a:t>
            </a:r>
            <a:r>
              <a:rPr lang="ru-RU" dirty="0" err="1" smtClean="0"/>
              <a:t>Путорана</a:t>
            </a:r>
            <a:r>
              <a:rPr lang="ru-RU" dirty="0" smtClean="0"/>
              <a:t> и горы Таймыра. Отсюда лед распространялся на прилежащие территории. </a:t>
            </a:r>
          </a:p>
          <a:p>
            <a:pPr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642960" y="1571612"/>
            <a:ext cx="5501040" cy="4357718"/>
          </a:xfr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Деятельность текучих вод.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147374" cy="5119710"/>
          </a:xfr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Текучие воды постоянно изменяют поверхность суши. Процессы разрушения горных пород и почв текучими водами (эрозионные процессы) особенно энергичны в районах с большим количеством осадков и значительными уклонами поверхности.</a:t>
            </a:r>
            <a:endParaRPr lang="ru-RU" dirty="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357313" y="5357813"/>
            <a:ext cx="351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Дорога в Абхазии к озеру Рица,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проложенная по дну ущелья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горной реки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04" y="1571612"/>
            <a:ext cx="3134014" cy="3548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Процессы, вызванные действием силы тяжести.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524000"/>
            <a:ext cx="4337632" cy="4833958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неглубоком залегании водоупорных пород и особенно при чередовании водоносных и водоупорных слоев происходит соскальзывание </a:t>
            </a:r>
            <a:r>
              <a:rPr lang="ru-RU" dirty="0" err="1" smtClean="0"/>
              <a:t>переувлажненных</a:t>
            </a:r>
            <a:r>
              <a:rPr lang="ru-RU" dirty="0" smtClean="0"/>
              <a:t> верхних пластов по </a:t>
            </a:r>
            <a:r>
              <a:rPr lang="ru-RU" dirty="0" err="1" smtClean="0"/>
              <a:t>водоупору</a:t>
            </a:r>
            <a:r>
              <a:rPr lang="ru-RU" dirty="0" smtClean="0"/>
              <a:t>. Возникают оползни. </a:t>
            </a:r>
            <a:r>
              <a:rPr lang="ru-RU" b="1" i="1" dirty="0" smtClean="0"/>
              <a:t>Оползнем</a:t>
            </a:r>
            <a:r>
              <a:rPr lang="ru-RU" dirty="0" smtClean="0"/>
              <a:t> называют смещение (сползание) масс горной породы вниз по склону под действием силы тяжести.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2533" y="2071678"/>
            <a:ext cx="4211917" cy="3153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79</Words>
  <Application>Microsoft Office PowerPoint</Application>
  <PresentationFormat>Экран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СОВРЕМЕННОЕ РАЗВИТИЕ РЕЛЬЕФА.</vt:lpstr>
      <vt:lpstr>Слайд 2</vt:lpstr>
      <vt:lpstr>Новейшие (неотектонические) движения. </vt:lpstr>
      <vt:lpstr>Слайд 4</vt:lpstr>
      <vt:lpstr>Землетрясения. </vt:lpstr>
      <vt:lpstr>Вулканизм. </vt:lpstr>
      <vt:lpstr>Древние оледенения. </vt:lpstr>
      <vt:lpstr>Деятельность текучих вод. </vt:lpstr>
      <vt:lpstr>Процессы, вызванные действием силы тяжести.</vt:lpstr>
      <vt:lpstr>Как человек изменяет рельеф?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развитие рельефа.</dc:title>
  <dc:creator>123</dc:creator>
  <cp:lastModifiedBy>User</cp:lastModifiedBy>
  <cp:revision>16</cp:revision>
  <dcterms:created xsi:type="dcterms:W3CDTF">2011-05-18T16:17:20Z</dcterms:created>
  <dcterms:modified xsi:type="dcterms:W3CDTF">2012-01-10T12:13:52Z</dcterms:modified>
</cp:coreProperties>
</file>