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>
                <a:lumMod val="95000"/>
                <a:lumOff val="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71612"/>
            <a:ext cx="7772400" cy="48577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Цикличность развития экономики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Малимонов В.В.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642918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Экономика Российской Федерации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428736"/>
            <a:ext cx="7772400" cy="4214842"/>
          </a:xfrm>
        </p:spPr>
        <p:txBody>
          <a:bodyPr/>
          <a:lstStyle/>
          <a:p>
            <a:pPr algn="ctr"/>
            <a:r>
              <a:rPr lang="ru-RU" sz="6000" dirty="0" smtClean="0"/>
              <a:t>ВСЕГО ХОРОШЕГО! СДАЙТЕ СВОИ РАБОТЫ ВМЕСТЕ С ЗАДАНИЯМИ УЧИТЕЛЮ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tx2"/>
                </a:solidFill>
              </a:rPr>
              <a:t>Общие цели урока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783948"/>
          </a:xfrm>
        </p:spPr>
        <p:txBody>
          <a:bodyPr>
            <a:normAutofit/>
          </a:bodyPr>
          <a:lstStyle/>
          <a:p>
            <a:pPr marL="0" indent="633413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Познакомиться с основными циклами развития экономики, получить представление о цикличности развития экономики. </a:t>
            </a:r>
          </a:p>
          <a:p>
            <a:pPr marL="0" indent="633413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Узнать, каков вклад русского ученого Н. Д. Кондратьева в экономическую теорию.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УЭ-1. Задания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86808" cy="5143536"/>
          </a:xfrm>
        </p:spPr>
        <p:txBody>
          <a:bodyPr>
            <a:normAutofit fontScale="85000" lnSpcReduction="20000"/>
          </a:bodyPr>
          <a:lstStyle/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Что такое хозяйство России?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Что такое отрасль хозяйства?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Приведите примеры отраслей хозяйства.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4: На какие сферы делится хозяйство России?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 чем различие между сферами производства?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Что такое структура хозяйства?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Назовите ведущую отрасль хозяйства России?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Почему в течение ХХ века увеличилась доля занятых в промышленности и в непроизводственной сфере и уменьшилась в сельском хозяйстве?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Назовите 3 этапа развития общества и экономики. На каком этапе находится экономика России?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УЭ-2. Самостоятельная работа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770501"/>
            <a:ext cx="4286280" cy="4525963"/>
          </a:xfrm>
        </p:spPr>
        <p:txBody>
          <a:bodyPr>
            <a:normAutofit/>
          </a:bodyPr>
          <a:lstStyle/>
          <a:p>
            <a:pPr marL="0" indent="265113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Изучение теории циклов Н.Д.Кондратьева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13534"/>
            <a:ext cx="3643338" cy="4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УЭ-2. Самостоятельная работа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8004237" cy="545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УЭ-2. Самостоятельная работа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142984"/>
            <a:ext cx="8215370" cy="5357850"/>
          </a:xfrm>
        </p:spPr>
        <p:txBody>
          <a:bodyPr>
            <a:normAutofit fontScale="62500" lnSpcReduction="20000"/>
          </a:bodyPr>
          <a:lstStyle/>
          <a:p>
            <a:pPr marL="0" indent="3540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Уточните и запишите, какие производства определили развитие каждого уклада в соответствующем цикле.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Что определяет цикличность развития экономики?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Какие нововведения определят производственный комплекс 5-го цикла?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Какие производства во время каких циклов были наиболее развиты в СССР и каких явно не хватает России на современном этапе?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Рассмотрев схемы циклов Н.Д. Кондратьева и волны реформ и контрреформ, дайте характеристику любому циклу (на ваш выбор) и тем историческим реформам и контрреформам, которые вызваны подъемом и спадом волн. 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Спрогнозируйте временные рамки следующего большого цикла (время начала и конца волны, её максимум).</a:t>
            </a:r>
          </a:p>
          <a:p>
            <a:pPr marL="0" indent="3540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 Вычислите, в каком возрасте вы будете находиться во время ближайшей экономической депрессии, какой это будет отрезок вашей жизни, в какой категории трудовых ресурсов вы будете находиться? Что вы должны предпринять, чтобы смягчить для себя последствия </a:t>
            </a:r>
          </a:p>
          <a:p>
            <a:pPr marL="0" indent="354013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УЭ-3. Самооценка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143536"/>
          </a:xfrm>
        </p:spPr>
        <p:txBody>
          <a:bodyPr>
            <a:noAutofit/>
          </a:bodyPr>
          <a:lstStyle/>
          <a:p>
            <a:pPr marL="0" indent="2651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Попробуйте оценить полученные знания и умения следующим образом:</a:t>
            </a:r>
          </a:p>
          <a:p>
            <a:pPr marL="0" indent="2651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Я всё понял(а), смогу объяснить материал другому.</a:t>
            </a:r>
          </a:p>
          <a:p>
            <a:pPr marL="0" indent="2651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Я понял(а) материал, могу объяснить другому, но при некоторой помощи учителя.</a:t>
            </a:r>
          </a:p>
          <a:p>
            <a:pPr marL="0" indent="2651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Я понял(а) материал частично.</a:t>
            </a:r>
          </a:p>
          <a:p>
            <a:pPr marL="0" indent="265113">
              <a:spcBef>
                <a:spcPts val="12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Я ничего не понял(а).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УЭ-4. 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4013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Суммируйте баллы самооценки, выставленные за УЭ 1-3. Используя полученное число, определите своё домашнее задание и запишите его в дневник</a:t>
            </a:r>
          </a:p>
          <a:p>
            <a:pPr marL="0" indent="354013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143536"/>
          </a:xfrm>
        </p:spPr>
        <p:txBody>
          <a:bodyPr>
            <a:noAutofit/>
          </a:bodyPr>
          <a:lstStyle/>
          <a:p>
            <a:pPr marL="0" indent="354013"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Кондратьев, Николай Дмитриевич : Материал из Википедии — свободной энциклопедии : Версия 38419171, сохранённая в 16:24 UTC 13 октября 2011 // Википедия, свободная энциклопедия. — Электрон. дан. — Сан-Франциско: Фонд Викимедиа, 2011. — Режим доступа: http://ru.wikipedia.org/?oldid=38419171</a:t>
            </a:r>
          </a:p>
          <a:p>
            <a:pPr marL="0" indent="354013"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Дронов В.П. География России. Население и хозяйство. 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.: учеб. для общеобразовательных учреждений / В.П. Дронов, В.Я. Ром. – М. Дрофа, 2001. – 384 с.</a:t>
            </a:r>
          </a:p>
          <a:p>
            <a:pPr marL="0" indent="354013">
              <a:spcBef>
                <a:spcPts val="12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Жижина Е.А. Поурочные разработки по географии: Население и хозяйство России: 9 класс. – М.: «ВАКО», 2005, 288 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</TotalTime>
  <Words>516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Цикличность развития экономики  Малимонов В.В.</vt:lpstr>
      <vt:lpstr>Общие цели урока</vt:lpstr>
      <vt:lpstr>УЭ-1. Задания</vt:lpstr>
      <vt:lpstr>УЭ-2. Самостоятельная работа</vt:lpstr>
      <vt:lpstr>УЭ-2. Самостоятельная работа</vt:lpstr>
      <vt:lpstr>УЭ-2. Самостоятельная работа</vt:lpstr>
      <vt:lpstr>УЭ-3. Самооценка</vt:lpstr>
      <vt:lpstr>УЭ-4. Домашнее задание </vt:lpstr>
      <vt:lpstr>Использованные источники</vt:lpstr>
      <vt:lpstr>ВСЕГО ХОРОШЕГО! СДАЙТЕ СВОИ РАБОТЫ ВМЕСТЕ С ЗАДАНИЯМИ УЧИТЕЛЮ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Цикличность развития экономики  Малимонов В.В.</dc:title>
  <dc:creator>Дарёна</dc:creator>
  <cp:lastModifiedBy>Дарёна</cp:lastModifiedBy>
  <cp:revision>7</cp:revision>
  <dcterms:modified xsi:type="dcterms:W3CDTF">2012-01-14T20:21:43Z</dcterms:modified>
</cp:coreProperties>
</file>