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76341D-925C-4DD4-B081-34CE8423C5E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1011C-15B1-4FC8-9464-2CEB01A7F4E0}" type="slidenum">
              <a:rPr lang="ru-RU"/>
              <a:pPr/>
              <a:t>1</a:t>
            </a:fld>
            <a:endParaRPr lang="ru-RU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F027F-DF6F-496A-BC5F-3AA7897FF48D}" type="slidenum">
              <a:rPr lang="ru-RU"/>
              <a:pPr/>
              <a:t>2</a:t>
            </a:fld>
            <a:endParaRPr lang="ru-RU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23FE2-5707-4E45-9C65-98026A06D3BB}" type="slidenum">
              <a:rPr lang="ru-RU"/>
              <a:pPr/>
              <a:t>3</a:t>
            </a:fld>
            <a:endParaRPr lang="ru-RU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66CF3-83C4-4D7C-9105-CD6D2F0FBCBD}" type="slidenum">
              <a:rPr lang="ru-RU"/>
              <a:pPr/>
              <a:t>4</a:t>
            </a:fld>
            <a:endParaRPr lang="ru-RU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EC923-FE84-40D0-A6E7-25D5C8BD776F}" type="slidenum">
              <a:rPr lang="ru-RU"/>
              <a:pPr/>
              <a:t>5</a:t>
            </a:fld>
            <a:endParaRPr lang="ru-RU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1C7E7-96FA-4C23-9932-44AD7D4A1832}" type="slidenum">
              <a:rPr lang="ru-RU"/>
              <a:pPr/>
              <a:t>6</a:t>
            </a:fld>
            <a:endParaRPr lang="ru-RU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A81A5-989E-4AEE-BFE1-D7AA071A89B1}" type="slidenum">
              <a:rPr lang="ru-RU"/>
              <a:pPr/>
              <a:t>7</a:t>
            </a:fld>
            <a:endParaRPr lang="ru-RU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E22A3-6160-4AB4-8D6A-2057B2019DCE}" type="slidenum">
              <a:rPr lang="ru-RU"/>
              <a:pPr/>
              <a:t>8</a:t>
            </a:fld>
            <a:endParaRPr lang="ru-RU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52735-1E20-456F-8FC4-7B8DB4EB98A1}" type="slidenum">
              <a:rPr lang="ru-RU"/>
              <a:pPr/>
              <a:t>9</a:t>
            </a:fld>
            <a:endParaRPr lang="ru-RU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7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0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2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22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2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3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2CC39D-D7DA-4EDF-8C7A-3A849A00CA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0B92A-535D-47FC-9621-0D2DB13728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06C3C-0AAF-4B5A-96D9-445255F09E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E9E84E-B0EE-48AC-ADA3-6CBD0BD813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D7BC65-F2E7-4C8B-9DB0-11D3370A8B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DE14AC-5DF9-4925-A7C9-5816DF892B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EFF4D-7A4B-44C5-9553-656D3DED1D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4E85-EFF6-4BB4-8F48-3504FDF027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08070-9BB2-4AD7-B9A9-2BC0A45D01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7F13D-27D5-447E-AD8F-812C132827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0E765-6678-44D9-B3BB-E3022CF73A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42744-11DF-4150-AF9E-444CF193CB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A8A4E-7BAF-4574-A4CF-F1918A6872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29BC9-095A-4ED2-82AC-CBFF98043A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6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8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9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0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E9B775A-12AA-4A6C-BF41-CB84B015BFC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85225" cy="1063625"/>
          </a:xfrm>
        </p:spPr>
        <p:txBody>
          <a:bodyPr/>
          <a:lstStyle/>
          <a:p>
            <a:r>
              <a:rPr lang="ru-RU" sz="5400"/>
              <a:t>ГЛОБУС – МОДЕЛЬ ЗЕМЛИ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95513" y="1700213"/>
            <a:ext cx="4735512" cy="4968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4000"/>
              <a:t>КОГДА ЛЮДИ ПРИДУМАЛИ ГЛОБУС?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Первые уменьшенные модели земного шара были сделаны в Древней Греции</a:t>
            </a:r>
          </a:p>
          <a:p>
            <a:r>
              <a:rPr lang="ru-RU" sz="2800"/>
              <a:t>«Глобус» - в переводе с латинского означает «шар»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1484313"/>
            <a:ext cx="4124325" cy="4968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04988" y="260350"/>
            <a:ext cx="5575300" cy="6337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333375"/>
            <a:ext cx="4643437" cy="6191250"/>
          </a:xfrm>
        </p:spPr>
        <p:txBody>
          <a:bodyPr/>
          <a:lstStyle/>
          <a:p>
            <a:r>
              <a:rPr lang="ru-RU" sz="4000"/>
              <a:t>Мартин Бехайм – немецкий путешественник, изготовивший в конце </a:t>
            </a:r>
            <a:r>
              <a:rPr lang="en-US" sz="4000"/>
              <a:t>xv</a:t>
            </a:r>
            <a:r>
              <a:rPr lang="ru-RU" sz="4000"/>
              <a:t> века глобус, который сохранился до наших дней. 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501650"/>
            <a:ext cx="4316412" cy="58531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33450" y="1077913"/>
            <a:ext cx="7277100" cy="4248150"/>
          </a:xfrm>
          <a:noFill/>
          <a:ln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115888"/>
            <a:ext cx="3887788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ru-RU" sz="5400"/>
              <a:t>ЧТО ТАКОЕ ГЛОБУС?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316413" cy="5472113"/>
          </a:xfrm>
        </p:spPr>
        <p:txBody>
          <a:bodyPr/>
          <a:lstStyle/>
          <a:p>
            <a:r>
              <a:rPr lang="ru-RU" sz="3600"/>
              <a:t>Это уменьшенная модель земного шара.</a:t>
            </a:r>
          </a:p>
          <a:p>
            <a:r>
              <a:rPr lang="ru-RU" sz="3600"/>
              <a:t>Даёт наглядное представление и о форме Земли, и о её вращении вокруг оси.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1627188"/>
            <a:ext cx="4465637" cy="44656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03350" y="188913"/>
            <a:ext cx="6408738" cy="6408737"/>
          </a:xfrm>
          <a:noFill/>
          <a:ln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87575" y="188913"/>
            <a:ext cx="476091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06638" y="144463"/>
            <a:ext cx="457041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ru-RU" sz="4800"/>
              <a:t>КАК УСТРОЕН ГЛОБУС?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339975" y="1268413"/>
            <a:ext cx="4530725" cy="5400675"/>
          </a:xfrm>
          <a:noFill/>
          <a:ln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35250" y="1125538"/>
            <a:ext cx="39528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92275" y="333375"/>
            <a:ext cx="6192838" cy="6192838"/>
          </a:xfrm>
          <a:noFill/>
          <a:ln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566738"/>
            <a:ext cx="8820150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63</TotalTime>
  <Words>88</Words>
  <Application>Microsoft Office PowerPoint</Application>
  <PresentationFormat>Экран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Wingdings</vt:lpstr>
      <vt:lpstr>Круги</vt:lpstr>
      <vt:lpstr>ГЛОБУС – МОДЕЛЬ ЗЕМЛИ</vt:lpstr>
      <vt:lpstr>КОГДА ЛЮДИ ПРИДУМАЛИ ГЛОБУС?</vt:lpstr>
      <vt:lpstr>Слайд 3</vt:lpstr>
      <vt:lpstr>Слайд 4</vt:lpstr>
      <vt:lpstr>Слайд 5</vt:lpstr>
      <vt:lpstr>ЧТО ТАКОЕ ГЛОБУС?</vt:lpstr>
      <vt:lpstr>Слайд 7</vt:lpstr>
      <vt:lpstr>КАК УСТРОЕН ГЛОБУС?</vt:lpstr>
      <vt:lpstr>Слайд 9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ГЛОБУС</dc:title>
  <dc:creator>User</dc:creator>
  <cp:lastModifiedBy>Дарёна</cp:lastModifiedBy>
  <cp:revision>6</cp:revision>
  <dcterms:created xsi:type="dcterms:W3CDTF">2011-10-09T05:33:21Z</dcterms:created>
  <dcterms:modified xsi:type="dcterms:W3CDTF">2012-01-14T15:12:46Z</dcterms:modified>
</cp:coreProperties>
</file>