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8" r:id="rId4"/>
    <p:sldId id="257" r:id="rId5"/>
    <p:sldId id="258" r:id="rId6"/>
    <p:sldId id="264" r:id="rId7"/>
    <p:sldId id="259" r:id="rId8"/>
    <p:sldId id="265" r:id="rId9"/>
    <p:sldId id="260" r:id="rId10"/>
    <p:sldId id="261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BC8B588A-B189-4A08-84E2-6743EF5AAE24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0826F24F-0B71-44C4-B823-2A128765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4549961_gusi-lebedi-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5568"/>
            <a:ext cx="9144000" cy="574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0"/>
            <a:ext cx="6773008" cy="12557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Русская народная сказка</a:t>
            </a:r>
          </a:p>
          <a:p>
            <a:pPr algn="ctr">
              <a:lnSpc>
                <a:spcPct val="70000"/>
              </a:lnSpc>
            </a:pPr>
            <a:r>
              <a:rPr lang="ru-RU" sz="5400" b="1" cap="none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«Гуси-лебеди»</a:t>
            </a:r>
            <a:endParaRPr lang="ru-RU" sz="5400" b="1" cap="none" spc="50" dirty="0">
              <a:ln w="3175">
                <a:solidFill>
                  <a:schemeClr val="accent2">
                    <a:lumMod val="75000"/>
                    <a:alpha val="6500"/>
                  </a:schemeClr>
                </a:solidFill>
                <a:prstDash val="solid"/>
              </a:ln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8893ec52d.jpg"/>
          <p:cNvPicPr>
            <a:picLocks noChangeAspect="1"/>
          </p:cNvPicPr>
          <p:nvPr/>
        </p:nvPicPr>
        <p:blipFill>
          <a:blip r:embed="rId2" cstate="print"/>
          <a:srcRect l="1562" t="2083" r="40625" b="15625"/>
          <a:stretch>
            <a:fillRect/>
          </a:stretch>
        </p:blipFill>
        <p:spPr>
          <a:xfrm>
            <a:off x="1357290" y="0"/>
            <a:ext cx="6429388" cy="686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usi-lebedi.0-05-59 (1).jpg"/>
          <p:cNvPicPr>
            <a:picLocks noChangeAspect="1"/>
          </p:cNvPicPr>
          <p:nvPr/>
        </p:nvPicPr>
        <p:blipFill>
          <a:blip r:embed="rId2" cstate="print"/>
          <a:srcRect l="8789" r="24414" b="2734"/>
          <a:stretch>
            <a:fillRect/>
          </a:stretch>
        </p:blipFill>
        <p:spPr>
          <a:xfrm>
            <a:off x="1428728" y="-7568"/>
            <a:ext cx="6286544" cy="686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9 из 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214346" y="285728"/>
            <a:ext cx="9644130" cy="6357982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тут и отец с матерью пришли..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Яблоня,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Печка,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Поешь моего лесного яблочка – скажу.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Налетели гуси-лебеди, подхватили мальчика.</a:t>
            </a:r>
          </a:p>
          <a:p>
            <a:pPr algn="ctr"/>
            <a:endParaRPr lang="ru-RU" dirty="0">
              <a:solidFill>
                <a:schemeClr val="tx1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214346" y="285728"/>
            <a:ext cx="9644130" cy="6357982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Налетели гуси-лебеди, подхватили мальчика.</a:t>
            </a:r>
          </a:p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Поешь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моего лесного яблочка – скажу.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Яблоня,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Печка,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тут и отец с матерью пришли..</a:t>
            </a:r>
          </a:p>
          <a:p>
            <a:pPr algn="ctr"/>
            <a:endParaRPr lang="ru-RU" dirty="0">
              <a:solidFill>
                <a:schemeClr val="tx1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14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571480"/>
            <a:ext cx="1643074" cy="11430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71480"/>
            <a:ext cx="1643074" cy="11430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571480"/>
            <a:ext cx="1643074" cy="11430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2143116"/>
            <a:ext cx="1643074" cy="11430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2143116"/>
            <a:ext cx="1643074" cy="11430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gusi-lebedi.0-05-59 (1).jpg"/>
          <p:cNvPicPr>
            <a:picLocks noChangeAspect="1"/>
          </p:cNvPicPr>
          <p:nvPr/>
        </p:nvPicPr>
        <p:blipFill>
          <a:blip r:embed="rId2" cstate="print"/>
          <a:srcRect l="13473" r="2924"/>
          <a:stretch>
            <a:fillRect/>
          </a:stretch>
        </p:blipFill>
        <p:spPr>
          <a:xfrm>
            <a:off x="4000496" y="4286256"/>
            <a:ext cx="1645723" cy="14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img014.jpg"/>
          <p:cNvPicPr>
            <a:picLocks noChangeAspect="1"/>
          </p:cNvPicPr>
          <p:nvPr/>
        </p:nvPicPr>
        <p:blipFill>
          <a:blip r:embed="rId3" cstate="print"/>
          <a:srcRect b="27889"/>
          <a:stretch>
            <a:fillRect/>
          </a:stretch>
        </p:blipFill>
        <p:spPr>
          <a:xfrm>
            <a:off x="5715008" y="5072074"/>
            <a:ext cx="1608133" cy="159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img015.jpg"/>
          <p:cNvPicPr>
            <a:picLocks noChangeAspect="1"/>
          </p:cNvPicPr>
          <p:nvPr/>
        </p:nvPicPr>
        <p:blipFill>
          <a:blip r:embed="rId4" cstate="print"/>
          <a:srcRect t="26055"/>
          <a:stretch>
            <a:fillRect/>
          </a:stretch>
        </p:blipFill>
        <p:spPr>
          <a:xfrm>
            <a:off x="7429520" y="4286256"/>
            <a:ext cx="1533357" cy="154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img016.jpg"/>
          <p:cNvPicPr>
            <a:picLocks noChangeAspect="1"/>
          </p:cNvPicPr>
          <p:nvPr/>
        </p:nvPicPr>
        <p:blipFill>
          <a:blip r:embed="rId5" cstate="print"/>
          <a:srcRect b="22933"/>
          <a:stretch>
            <a:fillRect/>
          </a:stretch>
        </p:blipFill>
        <p:spPr>
          <a:xfrm>
            <a:off x="2285984" y="5000636"/>
            <a:ext cx="1571635" cy="164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img017.jpg"/>
          <p:cNvPicPr>
            <a:picLocks noChangeAspect="1"/>
          </p:cNvPicPr>
          <p:nvPr/>
        </p:nvPicPr>
        <p:blipFill>
          <a:blip r:embed="rId6" cstate="print"/>
          <a:srcRect t="19264"/>
          <a:stretch>
            <a:fillRect/>
          </a:stretch>
        </p:blipFill>
        <p:spPr>
          <a:xfrm>
            <a:off x="428596" y="4286256"/>
            <a:ext cx="157878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28596" y="421481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96" y="4286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50006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8" y="507207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9520" y="4286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12083 C -0.01597 -0.16991 -0.00955 -0.21898 -0.04184 -0.26481 C -0.07431 -0.31065 -0.18889 -0.34583 -0.21771 -0.39606 C -0.2467 -0.4463 -0.18629 -0.53472 -0.21615 -0.56597 C -0.24618 -0.59722 -0.34184 -0.56806 -0.39827 -0.5831 C -0.45469 -0.59815 -0.52882 -0.64398 -0.55486 -0.65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-0.11111 C -0.05052 -0.12176 -0.06094 -0.13218 -0.03646 -0.1581 C -0.0118 -0.18403 0.12135 -0.22986 0.10816 -0.26713 C 0.09497 -0.30463 -0.09253 -0.33843 -0.1151 -0.38333 C -0.13767 -0.42824 -0.04184 -0.51158 -0.02726 -0.5370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11412 C 0.03559 -0.15741 0.08855 -0.20069 0.0665 -0.23009 C 0.04445 -0.25949 -0.14375 -0.26389 -0.14965 -0.29051 C -0.15555 -0.31713 0.02535 -0.34861 0.03108 -0.38935 C 0.03681 -0.43009 -0.03941 -0.48287 -0.11562 -0.53565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C 0.03455 -0.03819 0.06927 -0.07615 0.05659 -0.11805 C 0.04392 -0.15972 -0.07917 -0.21365 -0.0757 -0.25023 C -0.07222 -0.28657 0.06597 -0.30763 0.07743 -0.33657 C 0.08889 -0.36527 0.04114 -0.39398 -0.00643 -0.42268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2639 C 0.15642 -0.15208 0.30087 -0.17755 0.35069 -0.19514 C 0.40052 -0.21273 0.27639 -0.22384 0.31042 -0.23171 C 0.34444 -0.23958 0.52135 -0.22847 0.55556 -0.24236 C 0.58976 -0.25625 0.52222 -0.30231 0.51528 -0.31551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14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gusi-lebedi.0-05-59 (1).jpg"/>
          <p:cNvPicPr>
            <a:picLocks noChangeAspect="1"/>
          </p:cNvPicPr>
          <p:nvPr/>
        </p:nvPicPr>
        <p:blipFill>
          <a:blip r:embed="rId2" cstate="print"/>
          <a:srcRect l="13473" r="2924"/>
          <a:stretch>
            <a:fillRect/>
          </a:stretch>
        </p:blipFill>
        <p:spPr>
          <a:xfrm>
            <a:off x="5143505" y="357166"/>
            <a:ext cx="1928826" cy="173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img014.jpg"/>
          <p:cNvPicPr>
            <a:picLocks noChangeAspect="1"/>
          </p:cNvPicPr>
          <p:nvPr/>
        </p:nvPicPr>
        <p:blipFill>
          <a:blip r:embed="rId3" cstate="print"/>
          <a:srcRect b="31854"/>
          <a:stretch>
            <a:fillRect/>
          </a:stretch>
        </p:blipFill>
        <p:spPr>
          <a:xfrm>
            <a:off x="2143108" y="357166"/>
            <a:ext cx="1822447" cy="171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img015.jpg"/>
          <p:cNvPicPr>
            <a:picLocks noChangeAspect="1"/>
          </p:cNvPicPr>
          <p:nvPr/>
        </p:nvPicPr>
        <p:blipFill>
          <a:blip r:embed="rId4" cstate="print"/>
          <a:srcRect t="26055"/>
          <a:stretch>
            <a:fillRect/>
          </a:stretch>
        </p:blipFill>
        <p:spPr>
          <a:xfrm>
            <a:off x="642910" y="2246744"/>
            <a:ext cx="1785950" cy="180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img016.jpg"/>
          <p:cNvPicPr>
            <a:picLocks noChangeAspect="1"/>
          </p:cNvPicPr>
          <p:nvPr/>
        </p:nvPicPr>
        <p:blipFill>
          <a:blip r:embed="rId5" cstate="print"/>
          <a:srcRect b="22933"/>
          <a:stretch>
            <a:fillRect/>
          </a:stretch>
        </p:blipFill>
        <p:spPr>
          <a:xfrm>
            <a:off x="3786182" y="2357430"/>
            <a:ext cx="1643073" cy="172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img017.jpg"/>
          <p:cNvPicPr>
            <a:picLocks noChangeAspect="1"/>
          </p:cNvPicPr>
          <p:nvPr/>
        </p:nvPicPr>
        <p:blipFill>
          <a:blip r:embed="rId6" cstate="print"/>
          <a:srcRect t="19264"/>
          <a:stretch>
            <a:fillRect/>
          </a:stretch>
        </p:blipFill>
        <p:spPr>
          <a:xfrm>
            <a:off x="6786578" y="2357430"/>
            <a:ext cx="1650218" cy="179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28860" y="571480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571480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2428868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9058" y="2428868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2428868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" name="Рисунок 33" descr="0_19fa8_c1c96969_L.jpg"/>
          <p:cNvPicPr>
            <a:picLocks noChangeAspect="1"/>
          </p:cNvPicPr>
          <p:nvPr/>
        </p:nvPicPr>
        <p:blipFill>
          <a:blip r:embed="rId7" cstate="print"/>
          <a:srcRect l="6734" t="31973" r="5371" b="7957"/>
          <a:stretch>
            <a:fillRect/>
          </a:stretch>
        </p:blipFill>
        <p:spPr>
          <a:xfrm>
            <a:off x="5357818" y="4786322"/>
            <a:ext cx="1923331" cy="1785950"/>
          </a:xfrm>
          <a:prstGeom prst="rect">
            <a:avLst/>
          </a:prstGeom>
        </p:spPr>
      </p:pic>
      <p:pic>
        <p:nvPicPr>
          <p:cNvPr id="37" name="Рисунок 36" descr="gusi-lebedi.avi.image1.jpg"/>
          <p:cNvPicPr>
            <a:picLocks noChangeAspect="1"/>
          </p:cNvPicPr>
          <p:nvPr/>
        </p:nvPicPr>
        <p:blipFill>
          <a:blip r:embed="rId8" cstate="print"/>
          <a:srcRect l="27074" t="3735"/>
          <a:stretch>
            <a:fillRect/>
          </a:stretch>
        </p:blipFill>
        <p:spPr>
          <a:xfrm>
            <a:off x="1928794" y="4714884"/>
            <a:ext cx="1803916" cy="178592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232 C -0.02761 -0.01481 -0.05486 -0.03148 -0.08073 -0.03449 C -0.1066 -0.03727 -0.13108 -0.02685 -0.15521 -0.0159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31 C -0.0276 -0.01482 -0.05486 -0.03149 -0.08073 -0.03449 C -0.1066 -0.03727 -0.13107 -0.02686 -0.15521 -0.01598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-0.02743 -0.01621 -0.05382 -0.03218 -0.08733 -0.02431 C -0.12066 -0.01598 -0.1757 0.04143 -0.20226 0.04884 C -0.22882 0.05625 -0.2382 0.03727 -0.24705 0.0189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2848 C -0.01163 -0.04468 -0.03802 -0.06065 -0.07153 -0.05278 C -0.10486 -0.04445 -0.1599 0.01296 -0.18646 0.02037 C -0.21302 0.02777 -0.2224 0.00879 -0.23125 -0.0094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-0.00255 C 0.15313 -0.00324 0.27709 -0.00324 0.29028 -0.05047 C 0.30365 -0.09699 0.09514 -0.2257 0.10868 -0.28426 C 0.1224 -0.34213 0.36094 -0.34977 0.37188 -0.39815 C 0.38299 -0.44607 0.17778 -0.5331 0.17535 -0.57315 C 0.17309 -0.6132 0.26546 -0.62662 0.35834 -0.63935 " pathEditMode="relative" rAng="629620" ptsTypes="aaaa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-0.09699 C 0.01423 -0.10903 0.07048 -0.12014 0.08524 -0.15347 C 0.1 -0.18495 0.03211 -0.25857 0.04652 -0.29468 C 0.06059 -0.33148 0.16076 -0.3375 0.1717 -0.3713 C 0.18281 -0.40486 0.11093 -0.45394 0.11493 -0.49607 C 0.11805 -0.53889 0.15625 -0.58125 0.19479 -0.62199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1309156492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1309156492.jpeg"/>
            <p:cNvPicPr>
              <a:picLocks noChangeAspect="1"/>
            </p:cNvPicPr>
            <p:nvPr/>
          </p:nvPicPr>
          <p:blipFill>
            <a:blip r:embed="rId2" cstate="print"/>
            <a:srcRect r="84375" b="95834"/>
            <a:stretch>
              <a:fillRect/>
            </a:stretch>
          </p:blipFill>
          <p:spPr>
            <a:xfrm>
              <a:off x="0" y="285728"/>
              <a:ext cx="1428760" cy="285728"/>
            </a:xfrm>
            <a:prstGeom prst="rect">
              <a:avLst/>
            </a:prstGeom>
          </p:spPr>
        </p:pic>
      </p:grpSp>
      <p:pic>
        <p:nvPicPr>
          <p:cNvPr id="2052" name="Picture 4" descr="http://www.kanc-eksmo.ru/upload/iblock/8c9/fqsk-rqmjie.jpg"/>
          <p:cNvPicPr>
            <a:picLocks noChangeAspect="1" noChangeArrowheads="1"/>
          </p:cNvPicPr>
          <p:nvPr/>
        </p:nvPicPr>
        <p:blipFill>
          <a:blip r:embed="rId3" cstate="print"/>
          <a:srcRect t="16666" b="20834"/>
          <a:stretch>
            <a:fillRect/>
          </a:stretch>
        </p:blipFill>
        <p:spPr bwMode="auto">
          <a:xfrm>
            <a:off x="0" y="0"/>
            <a:ext cx="9144000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602272"/>
            <a:ext cx="6773008" cy="12557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Русская народная сказка</a:t>
            </a:r>
          </a:p>
          <a:p>
            <a:pPr algn="ctr">
              <a:lnSpc>
                <a:spcPct val="70000"/>
              </a:lnSpc>
            </a:pPr>
            <a:r>
              <a:rPr lang="ru-RU" sz="5400" b="1" cap="none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«Гуси-лебеди»</a:t>
            </a:r>
            <a:endParaRPr lang="ru-RU" sz="5400" b="1" cap="none" spc="50" dirty="0">
              <a:ln w="3175">
                <a:solidFill>
                  <a:schemeClr val="accent2">
                    <a:lumMod val="75000"/>
                    <a:alpha val="6500"/>
                  </a:schemeClr>
                </a:solidFill>
                <a:prstDash val="solid"/>
              </a:ln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lpster.ru/pic/misc/pic/10779/com/284816.jpg"/>
          <p:cNvPicPr>
            <a:picLocks noChangeAspect="1" noChangeArrowheads="1"/>
          </p:cNvPicPr>
          <p:nvPr/>
        </p:nvPicPr>
        <p:blipFill>
          <a:blip r:embed="rId2" cstate="print"/>
          <a:srcRect l="2942" r="2941"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02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34 из 536"/>
          <p:cNvPicPr>
            <a:picLocks noChangeAspect="1" noChangeArrowheads="1"/>
          </p:cNvPicPr>
          <p:nvPr/>
        </p:nvPicPr>
        <p:blipFill>
          <a:blip r:embed="rId2" cstate="print"/>
          <a:srcRect r="41406"/>
          <a:stretch>
            <a:fillRect/>
          </a:stretch>
        </p:blipFill>
        <p:spPr bwMode="auto">
          <a:xfrm>
            <a:off x="1857356" y="-2"/>
            <a:ext cx="5357818" cy="685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44154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Заголовок презентации</Template>
  <TotalTime>145</TotalTime>
  <Words>97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TP101944154_template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Marina</cp:lastModifiedBy>
  <cp:revision>21</cp:revision>
  <dcterms:created xsi:type="dcterms:W3CDTF">2011-09-29T18:56:20Z</dcterms:created>
  <dcterms:modified xsi:type="dcterms:W3CDTF">2011-11-02T16:07:44Z</dcterms:modified>
</cp:coreProperties>
</file>