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9" r:id="rId14"/>
    <p:sldId id="270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5C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>
      <p:cViewPr varScale="1">
        <p:scale>
          <a:sx n="65" d="100"/>
          <a:sy n="65" d="100"/>
        </p:scale>
        <p:origin x="-141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44263FD-886D-412E-9F5C-1672AC7CBF6E}" type="datetimeFigureOut">
              <a:rPr lang="ru-RU" smtClean="0"/>
              <a:pPr/>
              <a:t>05.05.2011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327746C-DDFA-44E4-96D9-693954B52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4263FD-886D-412E-9F5C-1672AC7CBF6E}" type="datetimeFigureOut">
              <a:rPr lang="ru-RU" smtClean="0"/>
              <a:pPr/>
              <a:t>05.05.2011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27746C-DDFA-44E4-96D9-693954B52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44263FD-886D-412E-9F5C-1672AC7CBF6E}" type="datetimeFigureOut">
              <a:rPr lang="ru-RU" smtClean="0"/>
              <a:pPr/>
              <a:t>05.05.2011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327746C-DDFA-44E4-96D9-693954B52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4263FD-886D-412E-9F5C-1672AC7CBF6E}" type="datetimeFigureOut">
              <a:rPr lang="ru-RU" smtClean="0"/>
              <a:pPr/>
              <a:t>05.05.2011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27746C-DDFA-44E4-96D9-693954B52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44263FD-886D-412E-9F5C-1672AC7CBF6E}" type="datetimeFigureOut">
              <a:rPr lang="ru-RU" smtClean="0"/>
              <a:pPr/>
              <a:t>05.05.2011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327746C-DDFA-44E4-96D9-693954B52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4263FD-886D-412E-9F5C-1672AC7CBF6E}" type="datetimeFigureOut">
              <a:rPr lang="ru-RU" smtClean="0"/>
              <a:pPr/>
              <a:t>05.05.2011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27746C-DDFA-44E4-96D9-693954B52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4263FD-886D-412E-9F5C-1672AC7CBF6E}" type="datetimeFigureOut">
              <a:rPr lang="ru-RU" smtClean="0"/>
              <a:pPr/>
              <a:t>05.05.2011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27746C-DDFA-44E4-96D9-693954B52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4263FD-886D-412E-9F5C-1672AC7CBF6E}" type="datetimeFigureOut">
              <a:rPr lang="ru-RU" smtClean="0"/>
              <a:pPr/>
              <a:t>05.05.2011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27746C-DDFA-44E4-96D9-693954B52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44263FD-886D-412E-9F5C-1672AC7CBF6E}" type="datetimeFigureOut">
              <a:rPr lang="ru-RU" smtClean="0"/>
              <a:pPr/>
              <a:t>05.05.2011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27746C-DDFA-44E4-96D9-693954B52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4263FD-886D-412E-9F5C-1672AC7CBF6E}" type="datetimeFigureOut">
              <a:rPr lang="ru-RU" smtClean="0"/>
              <a:pPr/>
              <a:t>05.05.2011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27746C-DDFA-44E4-96D9-693954B52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4263FD-886D-412E-9F5C-1672AC7CBF6E}" type="datetimeFigureOut">
              <a:rPr lang="ru-RU" smtClean="0"/>
              <a:pPr/>
              <a:t>05.05.2011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27746C-DDFA-44E4-96D9-693954B524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5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44263FD-886D-412E-9F5C-1672AC7CBF6E}" type="datetimeFigureOut">
              <a:rPr lang="ru-RU" smtClean="0"/>
              <a:pPr/>
              <a:t>05.05.2011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327746C-DDFA-44E4-96D9-693954B52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1714488"/>
            <a:ext cx="6434775" cy="230832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ПРАЗДНИК </a:t>
            </a:r>
          </a:p>
          <a:p>
            <a:pPr algn="ctr"/>
            <a:r>
              <a:rPr lang="ru-RU" sz="7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ДНЯ ПОБЕДЫ</a:t>
            </a:r>
            <a:endParaRPr lang="ru-RU" sz="72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p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8135945" cy="59492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6165304"/>
            <a:ext cx="8172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…Но и русских защитников погибло немало…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ргий радонежский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72400" cy="6851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"/>
            <a:ext cx="7776864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Православная церковь</a:t>
            </a:r>
          </a:p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установила</a:t>
            </a:r>
          </a:p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памяти </a:t>
            </a:r>
          </a:p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умерших воинов, за веру, </a:t>
            </a:r>
          </a:p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отечество и народ </a:t>
            </a:r>
          </a:p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изнь свою положивших.</a:t>
            </a:r>
          </a:p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день 9 мая.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428604"/>
            <a:ext cx="5129930" cy="19082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Вечный огонь </a:t>
            </a:r>
          </a:p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 Александровском саду</a:t>
            </a:r>
          </a:p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028" name="Picture 4" descr="Картинка 6 из 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44" y="0"/>
            <a:ext cx="79399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Вечный огонь в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Александровском саду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Картинка 2 из 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28"/>
            <a:ext cx="4071966" cy="60007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860032" y="0"/>
            <a:ext cx="381642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Вечный огонь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Одинцово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2"/>
            <a:ext cx="8172400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Один из дней , в которые на Руси </a:t>
            </a:r>
          </a:p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овершается поминовение 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умерших христиан , </a:t>
            </a:r>
          </a:p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азывается </a:t>
            </a:r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Радоница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Он отмечается на второй неделе 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после Пасхи.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5162" y="2967335"/>
            <a:ext cx="399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357299"/>
            <a:ext cx="7286675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ПАМЯТЬ, </a:t>
            </a:r>
          </a:p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РАДОНИЦА,</a:t>
            </a:r>
          </a:p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ГЕРОИ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umb_1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5143512"/>
            <a:ext cx="404309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 июле 1314годародился мальчик </a:t>
            </a:r>
            <a:r>
              <a:rPr lang="ru-RU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Ворфоломей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5" y="6072207"/>
            <a:ext cx="74295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1315 году родился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нязь Дмитрий Донской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1927image11295975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6264696" cy="592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286388"/>
            <a:ext cx="2968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8" name="Рисунок 7" descr="Сергий радонежский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8100392" cy="6809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596896_serg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7858180" cy="57864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643578"/>
            <a:ext cx="81439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Преподобный Сергий благословляет князя </a:t>
            </a:r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митрия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_1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85728"/>
            <a:ext cx="8358246" cy="50720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500702"/>
            <a:ext cx="86052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Утро на Куликовом поле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12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42852"/>
            <a:ext cx="8429684" cy="53578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270" y="4929198"/>
            <a:ext cx="776366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Поединок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Пересвета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Темир-Мурзой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Челубеем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12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8172400" cy="61838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57290" y="0"/>
            <a:ext cx="6753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поле Куликовом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162</TotalTime>
  <Words>113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18</cp:revision>
  <dcterms:created xsi:type="dcterms:W3CDTF">2011-04-28T16:37:15Z</dcterms:created>
  <dcterms:modified xsi:type="dcterms:W3CDTF">2011-05-05T10:22:04Z</dcterms:modified>
</cp:coreProperties>
</file>