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2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E25B5D-EBF3-4FCC-8228-D71D1C8B7C19}" type="datetimeFigureOut">
              <a:rPr lang="ru-RU" smtClean="0"/>
              <a:t>09.03.2011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3D3A15B-32D2-4D54-A8E1-A8955D5E77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4632" cy="12961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 – класс</a:t>
            </a:r>
            <a:br>
              <a:rPr lang="ru-RU" dirty="0" smtClean="0"/>
            </a:br>
            <a:r>
              <a:rPr lang="ru-RU" dirty="0" smtClean="0"/>
              <a:t>«Инкрустация на пенопласте»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10551" y="1740311"/>
            <a:ext cx="6077873" cy="3616036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Узнаем</a:t>
            </a:r>
            <a:r>
              <a:rPr lang="ru-RU" sz="2800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 </a:t>
            </a:r>
            <a:r>
              <a:rPr lang="ru-RU" sz="2800" dirty="0" smtClean="0"/>
              <a:t>как создать мини – </a:t>
            </a:r>
            <a:r>
              <a:rPr lang="ru-RU" sz="2800" dirty="0" smtClean="0"/>
              <a:t>проект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Научимся: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работать </a:t>
            </a:r>
            <a:r>
              <a:rPr lang="ru-RU" sz="2800" dirty="0" smtClean="0"/>
              <a:t>в технике «инкрустация</a:t>
            </a:r>
            <a:r>
              <a:rPr lang="ru-RU" sz="2800" dirty="0" smtClean="0"/>
              <a:t>»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 algn="r"/>
            <a:r>
              <a:rPr lang="ru-RU" sz="2800" dirty="0" smtClean="0">
                <a:solidFill>
                  <a:srgbClr val="FF0000"/>
                </a:solidFill>
              </a:rPr>
              <a:t>Разовьём:</a:t>
            </a:r>
            <a:r>
              <a:rPr lang="ru-RU" sz="2800" dirty="0" smtClean="0"/>
              <a:t> </a:t>
            </a:r>
            <a:r>
              <a:rPr lang="en-US" sz="2800" dirty="0" smtClean="0"/>
              <a:t> </a:t>
            </a:r>
            <a:r>
              <a:rPr lang="ru-RU" sz="2800" dirty="0" smtClean="0"/>
              <a:t>мелкую </a:t>
            </a:r>
            <a:r>
              <a:rPr lang="ru-RU" sz="2800" dirty="0" smtClean="0"/>
              <a:t>моторику рук </a:t>
            </a:r>
            <a:r>
              <a:rPr lang="en-US" sz="2800" dirty="0" smtClean="0"/>
              <a:t> </a:t>
            </a:r>
            <a:r>
              <a:rPr lang="ru-RU" sz="2800" dirty="0" smtClean="0"/>
              <a:t>и фантазию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5" t="4225" r="7156" b="14659"/>
          <a:stretch/>
        </p:blipFill>
        <p:spPr>
          <a:xfrm>
            <a:off x="580388" y="3872976"/>
            <a:ext cx="3528392" cy="26225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57314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628800"/>
            <a:ext cx="6092494" cy="456937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Разрезание </a:t>
            </a:r>
            <a:r>
              <a:rPr lang="ru-RU" smtClean="0"/>
              <a:t>по контуру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68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188505" cy="464137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Заправить ткань в прорезь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0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6188505" cy="464137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Обрезать излишки ткани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11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852468" cy="438935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/>
          <a:lstStyle/>
          <a:p>
            <a:r>
              <a:rPr lang="ru-RU" dirty="0" smtClean="0"/>
              <a:t>Заправить ткань в прорезь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96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Рассказать о цели проекта.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Озвучить поставленные задачи.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Рассказать о решении экономических и экологических задач.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Самоанализ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Защита мини-проекта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Выбери смайлик 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твоего настроения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1                                                 2                                     3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smtClean="0"/>
              <a:t>   4                                                  5                                    6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692093"/>
            <a:ext cx="1367539" cy="14986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205" y="2852960"/>
            <a:ext cx="1482842" cy="120413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467" y="2852960"/>
            <a:ext cx="1176460" cy="110725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64" y="4932210"/>
            <a:ext cx="1743336" cy="123309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648" y="4960257"/>
            <a:ext cx="1283956" cy="123309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867" y="4633606"/>
            <a:ext cx="1724715" cy="155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3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16832"/>
            <a:ext cx="5472608" cy="423858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Спасибо всем!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Успехов в творчестве!</a:t>
            </a:r>
            <a:br>
              <a:rPr lang="ru-RU" b="1" i="1" dirty="0" smtClean="0">
                <a:solidFill>
                  <a:srgbClr val="7030A0"/>
                </a:solidFill>
              </a:rPr>
            </a:b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5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76872"/>
            <a:ext cx="8280919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Объединиться в творческие группы и дать им название.</a:t>
            </a:r>
            <a:endParaRPr lang="en-US" dirty="0"/>
          </a:p>
          <a:p>
            <a:r>
              <a:rPr lang="ru-RU" dirty="0" smtClean="0"/>
              <a:t>Поставить задачи, исследовать цветовую гамму ткани.</a:t>
            </a:r>
          </a:p>
          <a:p>
            <a:r>
              <a:rPr lang="ru-RU" dirty="0" smtClean="0"/>
              <a:t>Придумать эскиз панно и нарисовать его на бумаге.</a:t>
            </a:r>
          </a:p>
          <a:p>
            <a:r>
              <a:rPr lang="ru-RU" dirty="0" smtClean="0"/>
              <a:t>Обсудить и утвердить эскиз.</a:t>
            </a:r>
          </a:p>
          <a:p>
            <a:r>
              <a:rPr lang="ru-RU" dirty="0" smtClean="0"/>
              <a:t>Перенести рисунок на пенопласт.</a:t>
            </a:r>
          </a:p>
          <a:p>
            <a:r>
              <a:rPr lang="ru-RU" dirty="0" smtClean="0"/>
              <a:t>Изготовить изделие.</a:t>
            </a:r>
          </a:p>
          <a:p>
            <a:r>
              <a:rPr lang="ru-RU" dirty="0" smtClean="0"/>
              <a:t>Провести самоанализ.</a:t>
            </a:r>
          </a:p>
          <a:p>
            <a:r>
              <a:rPr lang="ru-RU" dirty="0" smtClean="0"/>
              <a:t>Подготовить </a:t>
            </a:r>
            <a:r>
              <a:rPr lang="ru-RU" dirty="0" smtClean="0"/>
              <a:t>защиту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мини – проекта.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Этапы выполнения мини - проекта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0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75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3" y="2276872"/>
            <a:ext cx="7740848" cy="4176464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Подготовить пенопласт нужного размера.</a:t>
            </a:r>
          </a:p>
          <a:p>
            <a:r>
              <a:rPr lang="ru-RU" sz="2800" dirty="0" smtClean="0"/>
              <a:t>Подготовить инструменты.</a:t>
            </a:r>
          </a:p>
          <a:p>
            <a:r>
              <a:rPr lang="ru-RU" sz="2800" dirty="0" smtClean="0"/>
              <a:t>Нанести при помощи фломастера рисунок на пенопласт.</a:t>
            </a:r>
          </a:p>
          <a:p>
            <a:r>
              <a:rPr lang="ru-RU" sz="2800" dirty="0" smtClean="0"/>
              <a:t>Выполнить прорезы канцелярским ножом по нарисованным линиям (на глубину 0,</a:t>
            </a:r>
            <a:r>
              <a:rPr lang="en-US" sz="2800" dirty="0" smtClean="0"/>
              <a:t>5</a:t>
            </a:r>
            <a:r>
              <a:rPr lang="ru-RU" sz="2800" dirty="0" smtClean="0"/>
              <a:t> см).</a:t>
            </a:r>
          </a:p>
          <a:p>
            <a:r>
              <a:rPr lang="ru-RU" sz="2800" dirty="0" smtClean="0"/>
              <a:t>Приложить ткань нужной расцветки на фрагмент рисунка и при помощи пилочки для ногтей слегка заправить её в прорезь.</a:t>
            </a:r>
          </a:p>
          <a:p>
            <a:r>
              <a:rPr lang="ru-RU" sz="2800" dirty="0" smtClean="0"/>
              <a:t>Обрезать ножницами излишки ткани.</a:t>
            </a:r>
          </a:p>
          <a:p>
            <a:r>
              <a:rPr lang="ru-RU" sz="2800" dirty="0" smtClean="0"/>
              <a:t>Обрезанный край заправить в прорезь, чтобы не было видно срезов ткани.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Технология изготовления панно методом инкрустации </a:t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i="1" dirty="0" smtClean="0">
                <a:solidFill>
                  <a:srgbClr val="7030A0"/>
                </a:solidFill>
              </a:rPr>
              <a:t>по пенопласту</a:t>
            </a:r>
            <a:endParaRPr lang="ru-RU" sz="4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0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75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40768"/>
            <a:ext cx="7056784" cy="529258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Разминка для глаз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7539396" cy="49006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313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92696"/>
            <a:ext cx="6771211" cy="590187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8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00808"/>
            <a:ext cx="5832648" cy="437448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Трудовые приёмы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56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28800"/>
            <a:ext cx="5900473" cy="442535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68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00808"/>
            <a:ext cx="5900473" cy="442535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Нанесение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8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</TotalTime>
  <Words>211</Words>
  <Application>Microsoft Office PowerPoint</Application>
  <PresentationFormat>Экран (4:3)</PresentationFormat>
  <Paragraphs>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Волна</vt:lpstr>
      <vt:lpstr>Мастер – класс «Инкрустация на пенопласте»</vt:lpstr>
      <vt:lpstr>Этапы выполнения мини - проекта</vt:lpstr>
      <vt:lpstr>Технология изготовления панно методом инкрустации  по пенопласту</vt:lpstr>
      <vt:lpstr>Разминка для глаз</vt:lpstr>
      <vt:lpstr>Презентация PowerPoint</vt:lpstr>
      <vt:lpstr>Презентация PowerPoint</vt:lpstr>
      <vt:lpstr>Трудовые приёмы</vt:lpstr>
      <vt:lpstr>Инструменты</vt:lpstr>
      <vt:lpstr>Нанесение рисунка</vt:lpstr>
      <vt:lpstr>Разрезание по контуру</vt:lpstr>
      <vt:lpstr>Заправить ткань в прорезь</vt:lpstr>
      <vt:lpstr>Обрезать излишки ткани</vt:lpstr>
      <vt:lpstr>Заправить ткань в прорезь</vt:lpstr>
      <vt:lpstr>Защита мини-проекта</vt:lpstr>
      <vt:lpstr>Выбери смайлик  твоего настроения</vt:lpstr>
      <vt:lpstr>Спасибо всем! Успехов в творчестве!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«Инкрустация на пенопласте»</dc:title>
  <dc:creator>boss</dc:creator>
  <cp:lastModifiedBy>boss</cp:lastModifiedBy>
  <cp:revision>26</cp:revision>
  <dcterms:created xsi:type="dcterms:W3CDTF">2011-02-27T09:59:43Z</dcterms:created>
  <dcterms:modified xsi:type="dcterms:W3CDTF">2011-03-09T13:00:15Z</dcterms:modified>
</cp:coreProperties>
</file>