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5" r:id="rId2"/>
    <p:sldId id="272" r:id="rId3"/>
    <p:sldId id="257" r:id="rId4"/>
    <p:sldId id="276" r:id="rId5"/>
    <p:sldId id="259" r:id="rId6"/>
    <p:sldId id="277" r:id="rId7"/>
    <p:sldId id="273" r:id="rId8"/>
    <p:sldId id="274" r:id="rId9"/>
    <p:sldId id="280" r:id="rId10"/>
    <p:sldId id="278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3300"/>
    <a:srgbClr val="66FF66"/>
    <a:srgbClr val="FF3300"/>
    <a:srgbClr val="FF0000"/>
    <a:srgbClr val="FF3399"/>
    <a:srgbClr val="FFFF99"/>
    <a:srgbClr val="66FFCC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74731" autoAdjust="0"/>
  </p:normalViewPr>
  <p:slideViewPr>
    <p:cSldViewPr>
      <p:cViewPr>
        <p:scale>
          <a:sx n="50" d="100"/>
          <a:sy n="50" d="100"/>
        </p:scale>
        <p:origin x="-139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65B6-9A71-4685-AF17-5151F529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5DDA-D4D6-4DC7-919C-D62AEC6FF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8992-BC31-46B5-BC84-589C4D021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1EA7-637E-4A39-8871-66FE8F4D5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F891-464A-445F-928A-E2D0BA708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4A7-760D-433E-91F9-837D875AC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58-BEEE-4777-A42C-ADAA0CB67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79C8-550F-4570-BA8E-3D83166DF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564-FCCA-4C9E-A175-861B9BE16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AB3-B383-4E85-B7D7-918FBCF7A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906-CDC4-4516-BB86-28304EDDB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DED8E-6B60-4431-8486-656A0B2BF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cards.mail.ru/cardedit.html?G=15&amp;E=84137&amp;tid=7479" TargetMode="External"/><Relationship Id="rId7" Type="http://schemas.openxmlformats.org/officeDocument/2006/relationships/hyperlink" Target="http://kraski.yandex.ru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5" descr="C:\Program Files\Microsoft Office\MEDIA\OFFICE12\Lines\BD1451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15" descr="C:\Program Files\Microsoft Office\MEDIA\OFFICE12\Lines\BD1451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95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28596" y="357166"/>
            <a:ext cx="7921625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66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Домашнее задание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00034" y="1785926"/>
            <a:ext cx="7630935" cy="56323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7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Рабочая  тетрадь</a:t>
            </a:r>
          </a:p>
          <a:p>
            <a:pPr>
              <a:defRPr/>
            </a:pPr>
            <a:r>
              <a:rPr lang="ru-RU" sz="9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9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9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9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9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у. </a:t>
            </a:r>
            <a:r>
              <a:rPr lang="ru-RU" sz="9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9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с. 32 у. 4</a:t>
            </a:r>
            <a:endParaRPr lang="en-US" sz="96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9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2214563"/>
            <a:ext cx="821534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700" u="sng" dirty="0" smtClean="0">
                <a:solidFill>
                  <a:srgbClr val="792D2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Thank you for the lesson</a:t>
            </a:r>
            <a:endParaRPr lang="ru-RU" sz="7700" u="sng" dirty="0">
              <a:solidFill>
                <a:srgbClr val="792D2B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pic>
        <p:nvPicPr>
          <p:cNvPr id="3" name="Picture 4" descr="http://images.cards.mail.ru/44/67/f6f0509214a6a638cf9c646f5c906744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57166"/>
            <a:ext cx="1643074" cy="16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12" descr="http://www.coollady.ru/puc/3/shkola/b/23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357166"/>
            <a:ext cx="1922451" cy="1922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4" descr="http://www.coollady.ru/puc/3/shkola/b/21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4643446"/>
            <a:ext cx="1763722" cy="1876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16" descr="Яндекс.Краски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9124" y="5143512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7" descr="C:\Users\Екатерина\Desktop\анимации картинки\Анимации птицы\ptisa025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7625" y="142875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1000125" y="4714875"/>
          <a:ext cx="1627188" cy="1793875"/>
        </p:xfrm>
        <a:graphic>
          <a:graphicData uri="http://schemas.openxmlformats.org/presentationml/2006/ole">
            <p:oleObj spid="_x0000_s53250" name="CorelDRAW" r:id="rId10" imgW="2468071" imgH="2722664" progId="CorelDRAW.Graphic.1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5725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solidFill>
                  <a:srgbClr val="FF0000"/>
                </a:solidFill>
                <a:latin typeface="Script MT Bold" pitchFamily="66" charset="0"/>
              </a:rPr>
              <a:t>My home is my castle.</a:t>
            </a:r>
            <a:endParaRPr lang="ru-RU" sz="13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86058"/>
            <a:ext cx="8301038" cy="121444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речевых умений (говорения, чтения,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4643446"/>
            <a:ext cx="8229600" cy="1928826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повторение грамматического  материла (оборот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/ there are)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предлоги места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0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Цели урока: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928670"/>
            <a:ext cx="8501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обобщение знаний по  теме «Дом, квартира»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1"/>
      <p:bldP spid="35843" grpId="1" build="p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Odd one out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85926"/>
            <a:ext cx="8988454" cy="4244986"/>
          </a:xfrm>
        </p:spPr>
        <p:txBody>
          <a:bodyPr/>
          <a:lstStyle/>
          <a:p>
            <a:pPr marL="609600" indent="-609600">
              <a:buClr>
                <a:srgbClr val="66FFCC"/>
              </a:buClr>
              <a:buNone/>
            </a:pPr>
            <a:r>
              <a:rPr lang="ru-RU" dirty="0" smtClean="0">
                <a:solidFill>
                  <a:srgbClr val="002060"/>
                </a:solidFill>
              </a:rPr>
              <a:t>1. </a:t>
            </a:r>
            <a:r>
              <a:rPr lang="en-US" dirty="0" smtClean="0">
                <a:solidFill>
                  <a:srgbClr val="CC0000"/>
                </a:solidFill>
              </a:rPr>
              <a:t>bed</a:t>
            </a:r>
            <a:r>
              <a:rPr lang="en-US" dirty="0">
                <a:solidFill>
                  <a:srgbClr val="CC0000"/>
                </a:solidFill>
              </a:rPr>
              <a:t>, carpet, chair, desk</a:t>
            </a:r>
          </a:p>
          <a:p>
            <a:pPr marL="609600" indent="-609600">
              <a:buClr>
                <a:srgbClr val="66FFCC"/>
              </a:buClr>
              <a:buNone/>
            </a:pPr>
            <a:r>
              <a:rPr lang="ru-RU" dirty="0" smtClean="0">
                <a:solidFill>
                  <a:srgbClr val="002060"/>
                </a:solidFill>
              </a:rPr>
              <a:t>2. </a:t>
            </a:r>
            <a:r>
              <a:rPr lang="en-US" dirty="0" smtClean="0">
                <a:solidFill>
                  <a:srgbClr val="CC0000"/>
                </a:solidFill>
              </a:rPr>
              <a:t>hall</a:t>
            </a:r>
            <a:r>
              <a:rPr lang="en-US" dirty="0">
                <a:solidFill>
                  <a:srgbClr val="CC0000"/>
                </a:solidFill>
              </a:rPr>
              <a:t>, bedroom, kitchen, sofa</a:t>
            </a:r>
          </a:p>
          <a:p>
            <a:pPr marL="609600" indent="-609600">
              <a:buClr>
                <a:srgbClr val="66FFCC"/>
              </a:buClr>
              <a:buNone/>
            </a:pPr>
            <a:r>
              <a:rPr lang="ru-RU" dirty="0" smtClean="0">
                <a:solidFill>
                  <a:srgbClr val="002060"/>
                </a:solidFill>
              </a:rPr>
              <a:t>3. 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en-US" dirty="0" smtClean="0">
                <a:solidFill>
                  <a:srgbClr val="CC0000"/>
                </a:solidFill>
              </a:rPr>
              <a:t>hair</a:t>
            </a:r>
            <a:r>
              <a:rPr lang="en-US" dirty="0">
                <a:solidFill>
                  <a:srgbClr val="CC0000"/>
                </a:solidFill>
              </a:rPr>
              <a:t>, floor, wall, unit</a:t>
            </a:r>
          </a:p>
          <a:p>
            <a:pPr marL="609600" indent="-609600">
              <a:buClr>
                <a:srgbClr val="66FFCC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4.</a:t>
            </a:r>
            <a:r>
              <a:rPr lang="en-US" dirty="0" smtClean="0">
                <a:solidFill>
                  <a:srgbClr val="CC0000"/>
                </a:solidFill>
              </a:rPr>
              <a:t>sofa</a:t>
            </a:r>
            <a:r>
              <a:rPr lang="en-US" dirty="0">
                <a:solidFill>
                  <a:srgbClr val="CC0000"/>
                </a:solidFill>
              </a:rPr>
              <a:t>, cooker, armchair, carpet</a:t>
            </a:r>
          </a:p>
          <a:p>
            <a:pPr marL="609600" indent="-609600">
              <a:buClr>
                <a:srgbClr val="66FFCC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5. </a:t>
            </a:r>
            <a:r>
              <a:rPr lang="en-US" dirty="0" smtClean="0">
                <a:solidFill>
                  <a:srgbClr val="C00000"/>
                </a:solidFill>
              </a:rPr>
              <a:t>fridge</a:t>
            </a:r>
            <a:r>
              <a:rPr lang="en-US" dirty="0">
                <a:solidFill>
                  <a:srgbClr val="CC0000"/>
                </a:solidFill>
              </a:rPr>
              <a:t>, cupboard, watch, table</a:t>
            </a:r>
          </a:p>
          <a:p>
            <a:pPr marL="609600" indent="-609600">
              <a:buClr>
                <a:srgbClr val="66FFCC"/>
              </a:buClr>
              <a:buFontTx/>
              <a:buAutoNum type="arabicPeriod"/>
            </a:pPr>
            <a:endParaRPr lang="ru-RU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1"/>
            <a:ext cx="4071966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Check: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85794"/>
            <a:ext cx="6840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There is a TV in front of the sofa.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57298"/>
            <a:ext cx="8935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There are two armchairs in front of the table.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00240"/>
            <a:ext cx="8058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There are green curtains on the window.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643182"/>
            <a:ext cx="6139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There is a picture on the wall.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286124"/>
            <a:ext cx="787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There are three flowers on the window.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929066"/>
            <a:ext cx="9396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There are a lot of interesting places in England.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72008"/>
            <a:ext cx="7545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Are there four cinemas in your town?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214950"/>
            <a:ext cx="8973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There is a supermarket and many shops here.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857892"/>
            <a:ext cx="747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There are some cafes near my house.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14554"/>
            <a:ext cx="91440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There are two big sofas in the sitting room.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5728"/>
            <a:ext cx="5955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Make up questions: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226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Tahoma</vt:lpstr>
      <vt:lpstr>Wingdings</vt:lpstr>
      <vt:lpstr>Тема Office</vt:lpstr>
      <vt:lpstr>CorelDRAW</vt:lpstr>
      <vt:lpstr>Слайд 1</vt:lpstr>
      <vt:lpstr>Слайд 2</vt:lpstr>
      <vt:lpstr> развитие речевых умений (говорения, чтения, аудирования)</vt:lpstr>
      <vt:lpstr>Слайд 4</vt:lpstr>
      <vt:lpstr>Odd one out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Home, sweet home</dc:title>
  <dc:creator>Я</dc:creator>
  <cp:lastModifiedBy>ор</cp:lastModifiedBy>
  <cp:revision>16</cp:revision>
  <dcterms:created xsi:type="dcterms:W3CDTF">2007-11-26T16:36:53Z</dcterms:created>
  <dcterms:modified xsi:type="dcterms:W3CDTF">2010-11-17T13:19:54Z</dcterms:modified>
</cp:coreProperties>
</file>