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Default Extension="wav" ContentType="audio/wav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  <p:sldMasterId id="2147483650" r:id="rId3"/>
  </p:sldMasterIdLst>
  <p:sldIdLst>
    <p:sldId id="274" r:id="rId4"/>
    <p:sldId id="275" r:id="rId5"/>
    <p:sldId id="270" r:id="rId6"/>
    <p:sldId id="271" r:id="rId7"/>
    <p:sldId id="276" r:id="rId8"/>
    <p:sldId id="272" r:id="rId9"/>
    <p:sldId id="273" r:id="rId10"/>
    <p:sldId id="260" r:id="rId11"/>
    <p:sldId id="261" r:id="rId12"/>
    <p:sldId id="262" r:id="rId13"/>
    <p:sldId id="263" r:id="rId14"/>
    <p:sldId id="277" r:id="rId15"/>
    <p:sldId id="266" r:id="rId16"/>
    <p:sldId id="267" r:id="rId17"/>
    <p:sldId id="268" r:id="rId18"/>
    <p:sldId id="269" r:id="rId19"/>
    <p:sldId id="265" r:id="rId2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66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7159" autoAdjust="0"/>
    <p:restoredTop sz="94660"/>
  </p:normalViewPr>
  <p:slideViewPr>
    <p:cSldViewPr>
      <p:cViewPr varScale="1">
        <p:scale>
          <a:sx n="102" d="100"/>
          <a:sy n="102" d="100"/>
        </p:scale>
        <p:origin x="-18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73C3AA-60D1-458A-9A83-3F5079E800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D1B793-0E82-4CAB-B351-0B83D7EE2C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BC277-378C-443D-BF8F-0125CFD60D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5B39E0-34B5-48E2-B3BE-AB4BCCF5EA66}" type="datetimeFigureOut">
              <a:rPr lang="ru-RU"/>
              <a:pPr>
                <a:defRPr/>
              </a:pPr>
              <a:t>23.03.2011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A911B8-075D-486C-B8F6-6C69D796BB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ACCE60-3C20-4DB1-A7CD-6183F417CF64}" type="datetimeFigureOut">
              <a:rPr lang="ru-RU"/>
              <a:pPr>
                <a:defRPr/>
              </a:pPr>
              <a:t>23.03.2011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1187B5-3015-44F6-8974-77E552762E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660354-FF15-4A00-9E0F-DF77C00F18AD}" type="datetimeFigureOut">
              <a:rPr lang="ru-RU"/>
              <a:pPr>
                <a:defRPr/>
              </a:pPr>
              <a:t>23.03.2011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F3E64A-6088-43EF-BC7D-46F651F289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4D73DF-03D1-4B9E-ADDB-5161F4028C4F}" type="datetimeFigureOut">
              <a:rPr lang="ru-RU"/>
              <a:pPr>
                <a:defRPr/>
              </a:pPr>
              <a:t>23.03.2011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8B85BB-BB30-4AD7-82BF-12FF430766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6F2BCD-F419-45AA-9A37-C8C981D0A93F}" type="datetimeFigureOut">
              <a:rPr lang="ru-RU"/>
              <a:pPr>
                <a:defRPr/>
              </a:pPr>
              <a:t>23.03.2011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C6863B-C3CB-4D74-832E-5A811804E4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43AC3C-862B-4463-9689-15B67B894F53}" type="datetimeFigureOut">
              <a:rPr lang="ru-RU"/>
              <a:pPr>
                <a:defRPr/>
              </a:pPr>
              <a:t>23.03.2011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F6DBD7-210D-4814-BD59-1E1169DF8F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27F8C1-6762-403B-8009-7572283635F9}" type="datetimeFigureOut">
              <a:rPr lang="ru-RU"/>
              <a:pPr>
                <a:defRPr/>
              </a:pPr>
              <a:t>23.03.2011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AC6DCE-12F7-42F1-981E-468FF40788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952E2F-032A-4A15-A01B-3C152A14520E}" type="datetimeFigureOut">
              <a:rPr lang="ru-RU"/>
              <a:pPr>
                <a:defRPr/>
              </a:pPr>
              <a:t>23.03.2011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4C256C-95B5-4EDA-B2C9-4E8BC38802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890F7F-4FB6-411E-89DB-2E3F116309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B1495-1735-47D7-84A4-6381A0743557}" type="datetimeFigureOut">
              <a:rPr lang="ru-RU"/>
              <a:pPr>
                <a:defRPr/>
              </a:pPr>
              <a:t>23.03.2011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6B00F5-D138-4DBE-BF8E-8017286097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59964E-70DF-4871-B000-02D924F540AA}" type="datetimeFigureOut">
              <a:rPr lang="ru-RU"/>
              <a:pPr>
                <a:defRPr/>
              </a:pPr>
              <a:t>23.03.2011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EA1ADF-B89F-40FE-9EDC-4EB41D8FCD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722D0A-DF11-40C4-9930-20F9E2D6DACB}" type="datetimeFigureOut">
              <a:rPr lang="ru-RU"/>
              <a:pPr>
                <a:defRPr/>
              </a:pPr>
              <a:t>23.03.2011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09471F-2361-4A8F-BC99-96EE631B4E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9260DC-C8DA-41CC-896A-3D55E342E654}" type="datetimeFigureOut">
              <a:rPr lang="ru-RU"/>
              <a:pPr>
                <a:defRPr/>
              </a:pPr>
              <a:t>23.03.2011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8918A9-E98E-438A-87BB-E8423BE876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7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8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9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0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1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3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4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5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7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7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39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0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1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2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3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4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6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6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8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22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3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4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5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6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7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8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9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0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1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2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3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4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5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6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7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8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9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3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4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5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6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grpSp>
            <p:nvGrpSpPr>
              <p:cNvPr id="17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8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</p:grpSp>
      </p:grpSp>
      <p:sp>
        <p:nvSpPr>
          <p:cNvPr id="34882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4883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60835D8-23B2-43BA-973B-DDEA4236E0B7}" type="datetimeFigureOut">
              <a:rPr lang="ru-RU"/>
              <a:pPr>
                <a:defRPr/>
              </a:pPr>
              <a:t>23.03.2011</a:t>
            </a:fld>
            <a:endParaRPr lang="ru-RU"/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138206C-4DBF-43EE-8C5A-6C5A00B0C4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2F1ECA-124E-4417-A65A-04749EF8D48F}" type="datetimeFigureOut">
              <a:rPr lang="ru-RU"/>
              <a:pPr>
                <a:defRPr/>
              </a:pPr>
              <a:t>23.03.2011</a:t>
            </a:fld>
            <a:endParaRPr lang="ru-RU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C8F9EE-8F71-412C-8EB6-56534CEED3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946CA3-54AF-4F33-86F1-B2C56B222842}" type="datetimeFigureOut">
              <a:rPr lang="ru-RU"/>
              <a:pPr>
                <a:defRPr/>
              </a:pPr>
              <a:t>23.03.2011</a:t>
            </a:fld>
            <a:endParaRPr lang="ru-RU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697F9C-4DCD-47BD-973F-20091E745A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538BC8-BA65-4234-99F0-F20DC267D488}" type="datetimeFigureOut">
              <a:rPr lang="ru-RU"/>
              <a:pPr>
                <a:defRPr/>
              </a:pPr>
              <a:t>23.03.2011</a:t>
            </a:fld>
            <a:endParaRPr lang="ru-RU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B715C9-6797-4D4B-909E-851D62C85D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BB40DE-50CF-49CD-AC58-E53645936C85}" type="datetimeFigureOut">
              <a:rPr lang="ru-RU"/>
              <a:pPr>
                <a:defRPr/>
              </a:pPr>
              <a:t>23.03.2011</a:t>
            </a:fld>
            <a:endParaRPr lang="ru-RU"/>
          </a:p>
        </p:txBody>
      </p:sp>
      <p:sp>
        <p:nvSpPr>
          <p:cNvPr id="8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165722-8C06-40DD-AF4E-6B42DE617A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0CFC87-3534-41E3-8B62-BB586E0E2493}" type="datetimeFigureOut">
              <a:rPr lang="ru-RU"/>
              <a:pPr>
                <a:defRPr/>
              </a:pPr>
              <a:t>23.03.2011</a:t>
            </a:fld>
            <a:endParaRPr lang="ru-RU"/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AC0C15-79BC-4897-9304-E23F77630C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68F22E-E8AA-4420-AED3-A2E478B0A3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07A172-5783-4300-BFBA-2112775BDFBD}" type="datetimeFigureOut">
              <a:rPr lang="ru-RU"/>
              <a:pPr>
                <a:defRPr/>
              </a:pPr>
              <a:t>23.03.2011</a:t>
            </a:fld>
            <a:endParaRPr lang="ru-RU"/>
          </a:p>
        </p:txBody>
      </p:sp>
      <p:sp>
        <p:nvSpPr>
          <p:cNvPr id="3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890D40-CEF6-4294-9D8A-DDD1A1863B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16F838-914A-4152-85DF-39CA032E19C7}" type="datetimeFigureOut">
              <a:rPr lang="ru-RU"/>
              <a:pPr>
                <a:defRPr/>
              </a:pPr>
              <a:t>23.03.2011</a:t>
            </a:fld>
            <a:endParaRPr lang="ru-RU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517485-FEB3-4304-8C32-79A7692F0B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65C2F0-9D21-4347-9977-11A9BD12DC5D}" type="datetimeFigureOut">
              <a:rPr lang="ru-RU"/>
              <a:pPr>
                <a:defRPr/>
              </a:pPr>
              <a:t>23.03.2011</a:t>
            </a:fld>
            <a:endParaRPr lang="ru-RU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9EB59E-53BB-4730-ABB9-BE68ECDD61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1B69AB-EE40-452C-95BF-03AB14F0CA4F}" type="datetimeFigureOut">
              <a:rPr lang="ru-RU"/>
              <a:pPr>
                <a:defRPr/>
              </a:pPr>
              <a:t>23.03.2011</a:t>
            </a:fld>
            <a:endParaRPr lang="ru-RU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11B00-4D87-45C3-941E-DBF6FD42B6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801B42-331F-48CC-977F-AA73D96165DC}" type="datetimeFigureOut">
              <a:rPr lang="ru-RU"/>
              <a:pPr>
                <a:defRPr/>
              </a:pPr>
              <a:t>23.03.2011</a:t>
            </a:fld>
            <a:endParaRPr lang="ru-RU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BB7DE5-4498-4E41-8995-D9E3276B7B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6CCACA-B430-48B2-B287-4C3C23549D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50E50C-E651-4FCF-951F-793A9E230B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D07E82-4A4B-400A-A8B1-6A08B7BA86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836B75-2012-4EDB-AD7F-3338A7AF45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47EFBA-8F25-41C3-96FA-AEAEBD9FDF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1707C4-7D00-413A-884A-18B9DD533C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9BCD1BF-51F6-4F3C-9462-E5E1636133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5" r:id="rId2"/>
    <p:sldLayoutId id="2147483694" r:id="rId3"/>
    <p:sldLayoutId id="2147483693" r:id="rId4"/>
    <p:sldLayoutId id="2147483692" r:id="rId5"/>
    <p:sldLayoutId id="2147483691" r:id="rId6"/>
    <p:sldLayoutId id="2147483690" r:id="rId7"/>
    <p:sldLayoutId id="2147483689" r:id="rId8"/>
    <p:sldLayoutId id="2147483688" r:id="rId9"/>
    <p:sldLayoutId id="2147483687" r:id="rId10"/>
    <p:sldLayoutId id="214748368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fld id="{F305A19A-34FA-4707-A40E-F795A97FC616}" type="datetimeFigureOut">
              <a:rPr lang="ru-RU"/>
              <a:pPr>
                <a:defRPr/>
              </a:pPr>
              <a:t>23.03.2011</a:t>
            </a:fld>
            <a:endParaRPr lang="ru-RU"/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CD1EE124-CEA6-47AF-8CE2-59C7B18073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7" r:id="rId2"/>
    <p:sldLayoutId id="2147483706" r:id="rId3"/>
    <p:sldLayoutId id="2147483705" r:id="rId4"/>
    <p:sldLayoutId id="2147483704" r:id="rId5"/>
    <p:sldLayoutId id="2147483703" r:id="rId6"/>
    <p:sldLayoutId id="2147483702" r:id="rId7"/>
    <p:sldLayoutId id="2147483701" r:id="rId8"/>
    <p:sldLayoutId id="2147483700" r:id="rId9"/>
    <p:sldLayoutId id="2147483699" r:id="rId10"/>
    <p:sldLayoutId id="2147483698" r:id="rId11"/>
    <p:sldLayoutId id="214748369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Freeform 2"/>
          <p:cNvSpPr>
            <a:spLocks/>
          </p:cNvSpPr>
          <p:nvPr/>
        </p:nvSpPr>
        <p:spPr bwMode="hidden">
          <a:xfrm>
            <a:off x="6627813" y="6429375"/>
            <a:ext cx="285750" cy="209550"/>
          </a:xfrm>
          <a:custGeom>
            <a:avLst/>
            <a:gdLst/>
            <a:ahLst/>
            <a:cxnLst>
              <a:cxn ang="0">
                <a:pos x="0" y="132"/>
              </a:cxn>
              <a:cxn ang="0">
                <a:pos x="29" y="132"/>
              </a:cxn>
              <a:cxn ang="0">
                <a:pos x="77" y="108"/>
              </a:cxn>
              <a:cxn ang="0">
                <a:pos x="119" y="78"/>
              </a:cxn>
              <a:cxn ang="0">
                <a:pos x="155" y="48"/>
              </a:cxn>
              <a:cxn ang="0">
                <a:pos x="179" y="12"/>
              </a:cxn>
              <a:cxn ang="0">
                <a:pos x="173" y="6"/>
              </a:cxn>
              <a:cxn ang="0">
                <a:pos x="167" y="0"/>
              </a:cxn>
              <a:cxn ang="0">
                <a:pos x="137" y="42"/>
              </a:cxn>
              <a:cxn ang="0">
                <a:pos x="101" y="78"/>
              </a:cxn>
              <a:cxn ang="0">
                <a:pos x="53" y="108"/>
              </a:cxn>
              <a:cxn ang="0">
                <a:pos x="0" y="132"/>
              </a:cxn>
              <a:cxn ang="0">
                <a:pos x="0" y="132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grpSp>
        <p:nvGrpSpPr>
          <p:cNvPr id="4099" name="Group 3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33796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4106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33798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3799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3800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3801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3802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3803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3804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3805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3806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3807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3808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4107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33810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3811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3812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3813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3814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3815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3816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3817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3818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3819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3820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3821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3822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3823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3824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3825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3826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3827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4108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33829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3830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3831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3832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3833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3834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3835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3836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3837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3838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3839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3840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3841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3842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3843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3844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3845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4109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33847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3848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3849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3850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3851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3852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3853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grpSp>
            <p:nvGrpSpPr>
              <p:cNvPr id="4117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33855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3856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3857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3858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</p:grpSp>
      </p:grpSp>
      <p:sp>
        <p:nvSpPr>
          <p:cNvPr id="33859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3860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3861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CABBD9D8-0D1B-4799-870B-30C4E23719AF}" type="datetimeFigureOut">
              <a:rPr lang="ru-RU"/>
              <a:pPr>
                <a:defRPr/>
              </a:pPr>
              <a:t>23.03.2011</a:t>
            </a:fld>
            <a:endParaRPr lang="ru-RU"/>
          </a:p>
        </p:txBody>
      </p:sp>
      <p:sp>
        <p:nvSpPr>
          <p:cNvPr id="33862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3863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EB789287-A8AF-4753-A3BA-0524E41B9A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9" r:id="rId1"/>
    <p:sldLayoutId id="2147483718" r:id="rId2"/>
    <p:sldLayoutId id="2147483717" r:id="rId3"/>
    <p:sldLayoutId id="2147483716" r:id="rId4"/>
    <p:sldLayoutId id="2147483715" r:id="rId5"/>
    <p:sldLayoutId id="2147483714" r:id="rId6"/>
    <p:sldLayoutId id="2147483713" r:id="rId7"/>
    <p:sldLayoutId id="2147483712" r:id="rId8"/>
    <p:sldLayoutId id="2147483711" r:id="rId9"/>
    <p:sldLayoutId id="2147483710" r:id="rId10"/>
    <p:sldLayoutId id="2147483709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wmf"/><Relationship Id="rId5" Type="http://schemas.openxmlformats.org/officeDocument/2006/relationships/image" Target="../media/image18.wmf"/><Relationship Id="rId4" Type="http://schemas.openxmlformats.org/officeDocument/2006/relationships/image" Target="../media/image16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image" Target="../media/image21.gif"/><Relationship Id="rId7" Type="http://schemas.openxmlformats.org/officeDocument/2006/relationships/image" Target="../media/image25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gif"/><Relationship Id="rId9" Type="http://schemas.openxmlformats.org/officeDocument/2006/relationships/image" Target="../media/image2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wmf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audio" Target="../media/audio1.wav"/><Relationship Id="rId7" Type="http://schemas.openxmlformats.org/officeDocument/2006/relationships/image" Target="../media/image1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wmf"/><Relationship Id="rId5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&#1040;&#1083;&#1077;&#1085;&#1072;\&#1056;&#1072;&#1073;&#1086;&#1095;&#1080;&#1081;%20&#1089;&#1090;&#1086;&#1083;\&#1084;&#1091;&#1079;&#1099;&#1082;&#1072;\&#1055;&#1077;&#1089;&#1085;&#1080;%20&#1076;&#1083;&#1103;%20&#1076;&#1077;&#1090;&#1077;&#1081;\&#1055;&#1077;&#1089;&#1077;&#1085;&#1082;&#1072;%20&#1086;%20&#1105;&#1083;&#1086;&#1095;&#1082;&#1077;.mp3" TargetMode="External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upload.wikimedia.org/wikipedia/commons/4/49/Red_Crossbills_%28Male%29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wmf"/><Relationship Id="rId5" Type="http://schemas.openxmlformats.org/officeDocument/2006/relationships/image" Target="../media/image12.wmf"/><Relationship Id="rId4" Type="http://schemas.openxmlformats.org/officeDocument/2006/relationships/image" Target="../media/image10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image" Target="../media/image14.wmf"/><Relationship Id="rId7" Type="http://schemas.openxmlformats.org/officeDocument/2006/relationships/image" Target="../media/image18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wmf"/><Relationship Id="rId5" Type="http://schemas.openxmlformats.org/officeDocument/2006/relationships/image" Target="../media/image16.wmf"/><Relationship Id="rId4" Type="http://schemas.openxmlformats.org/officeDocument/2006/relationships/image" Target="../media/image15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мороз и солнце...день чудесны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404813"/>
            <a:ext cx="7920038" cy="619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CC"/>
            </a:gs>
            <a:gs pos="100000">
              <a:srgbClr val="66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MCj0410769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2275" y="0"/>
            <a:ext cx="1620838" cy="191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 descr="MCj04107650000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8625" y="260350"/>
            <a:ext cx="1728788" cy="146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 descr="MCj04109770000[1]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213" y="1700213"/>
            <a:ext cx="1208087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 descr="MCj04109770000[1]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39975" y="1989138"/>
            <a:ext cx="1208088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6" descr="MCj04109770000[1]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313" y="3141663"/>
            <a:ext cx="1208087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7" descr="MCj04109770000[1]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79613" y="3068638"/>
            <a:ext cx="1208087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8" descr="MCj04109770000[1]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213" y="4365625"/>
            <a:ext cx="1208087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9" descr="MCj04109770000[1]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1050" y="4437063"/>
            <a:ext cx="1208088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10" descr="MCj04109770000[1]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750" y="5648325"/>
            <a:ext cx="1208088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1" name="Picture 11" descr="MCj04109770000[1]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1050" y="5648325"/>
            <a:ext cx="1208088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2" name="Picture 12" descr="MCj04046090000[1]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7900" y="3500438"/>
            <a:ext cx="136842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3" name="Picture 13" descr="MCj04046090000[1]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59563" y="2060575"/>
            <a:ext cx="136842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4" name="Picture 14" descr="MCj04046090000[1]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40425" y="4581525"/>
            <a:ext cx="136842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5" name="Picture 15" descr="MCj04046850000[1]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48488" y="1268413"/>
            <a:ext cx="1841500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6" name="Picture 16" descr="MCj04046850000[1]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72225" y="3933825"/>
            <a:ext cx="1841500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7" name="Picture 17" descr="MCj04046850000[1]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76825" y="2708275"/>
            <a:ext cx="1841500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22" name="Line 18"/>
          <p:cNvSpPr>
            <a:spLocks noChangeShapeType="1"/>
          </p:cNvSpPr>
          <p:nvPr/>
        </p:nvSpPr>
        <p:spPr bwMode="auto">
          <a:xfrm>
            <a:off x="3203575" y="2420938"/>
            <a:ext cx="3744913" cy="7143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1524" name="Line 20"/>
          <p:cNvSpPr>
            <a:spLocks noChangeShapeType="1"/>
          </p:cNvSpPr>
          <p:nvPr/>
        </p:nvSpPr>
        <p:spPr bwMode="auto">
          <a:xfrm>
            <a:off x="1331913" y="4076700"/>
            <a:ext cx="3744912" cy="7143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1525" name="Line 21"/>
          <p:cNvSpPr>
            <a:spLocks noChangeShapeType="1"/>
          </p:cNvSpPr>
          <p:nvPr/>
        </p:nvSpPr>
        <p:spPr bwMode="auto">
          <a:xfrm>
            <a:off x="2484438" y="5300663"/>
            <a:ext cx="3744912" cy="7143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1526" name="Line 22"/>
          <p:cNvSpPr>
            <a:spLocks noChangeShapeType="1"/>
          </p:cNvSpPr>
          <p:nvPr/>
        </p:nvSpPr>
        <p:spPr bwMode="auto">
          <a:xfrm>
            <a:off x="1547813" y="4652963"/>
            <a:ext cx="3744912" cy="7143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1527" name="Line 23"/>
          <p:cNvSpPr>
            <a:spLocks noChangeShapeType="1"/>
          </p:cNvSpPr>
          <p:nvPr/>
        </p:nvSpPr>
        <p:spPr bwMode="auto">
          <a:xfrm flipV="1">
            <a:off x="2916238" y="5734050"/>
            <a:ext cx="3527425" cy="28733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5383" name="Oval 24"/>
          <p:cNvSpPr>
            <a:spLocks noChangeArrowheads="1"/>
          </p:cNvSpPr>
          <p:nvPr/>
        </p:nvSpPr>
        <p:spPr bwMode="auto">
          <a:xfrm>
            <a:off x="7019925" y="1196975"/>
            <a:ext cx="1944688" cy="1800225"/>
          </a:xfrm>
          <a:prstGeom prst="ellipse">
            <a:avLst/>
          </a:prstGeom>
          <a:solidFill>
            <a:srgbClr val="66FFF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384" name="Oval 25"/>
          <p:cNvSpPr>
            <a:spLocks noChangeArrowheads="1"/>
          </p:cNvSpPr>
          <p:nvPr/>
        </p:nvSpPr>
        <p:spPr bwMode="auto">
          <a:xfrm>
            <a:off x="5148263" y="2636838"/>
            <a:ext cx="1800225" cy="1728787"/>
          </a:xfrm>
          <a:prstGeom prst="ellipse">
            <a:avLst/>
          </a:prstGeom>
          <a:solidFill>
            <a:srgbClr val="66FFF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1523" name="Line 19"/>
          <p:cNvSpPr>
            <a:spLocks noChangeShapeType="1"/>
          </p:cNvSpPr>
          <p:nvPr/>
        </p:nvSpPr>
        <p:spPr bwMode="auto">
          <a:xfrm>
            <a:off x="3059113" y="3284538"/>
            <a:ext cx="3744912" cy="7143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5386" name="Oval 26"/>
          <p:cNvSpPr>
            <a:spLocks noChangeArrowheads="1"/>
          </p:cNvSpPr>
          <p:nvPr/>
        </p:nvSpPr>
        <p:spPr bwMode="auto">
          <a:xfrm>
            <a:off x="6443663" y="3933825"/>
            <a:ext cx="1944687" cy="1655763"/>
          </a:xfrm>
          <a:prstGeom prst="ellipse">
            <a:avLst/>
          </a:prstGeom>
          <a:solidFill>
            <a:srgbClr val="66FFF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1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1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1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22" grpId="0" animBg="1"/>
      <p:bldP spid="21524" grpId="0" animBg="1"/>
      <p:bldP spid="21525" grpId="0" animBg="1"/>
      <p:bldP spid="21526" grpId="0" animBg="1"/>
      <p:bldP spid="21527" grpId="0" animBg="1"/>
      <p:bldP spid="215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MCj0407882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32138" y="549275"/>
            <a:ext cx="719137" cy="59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 descr="MCj0407882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250" y="476250"/>
            <a:ext cx="719138" cy="59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 descr="MCj0407882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981075"/>
            <a:ext cx="719137" cy="59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 descr="MCj0407882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3350" y="1125538"/>
            <a:ext cx="719138" cy="59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6" descr="MCj0407882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9975" y="547688"/>
            <a:ext cx="719138" cy="59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7" descr="MCj0407882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333375"/>
            <a:ext cx="719137" cy="59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8" descr="MCj0407882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66950" y="1123950"/>
            <a:ext cx="719138" cy="59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Picture 9" descr="MCj0407882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3213" y="1412875"/>
            <a:ext cx="719137" cy="59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4" name="Picture 10" descr="MCj0407882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33375"/>
            <a:ext cx="719138" cy="59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5" name="Picture 11" descr="MCj0407882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20950" y="1989138"/>
            <a:ext cx="7191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6" name="Picture 12" descr="MCj0407882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8063" y="1916113"/>
            <a:ext cx="71913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7" name="Picture 13" descr="MCj0407882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420938"/>
            <a:ext cx="7191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8" name="Picture 14" descr="MCj0407882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163" y="2565400"/>
            <a:ext cx="71913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9" name="Picture 15" descr="MCj0407882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28788" y="1987550"/>
            <a:ext cx="71913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0" name="Picture 16" descr="MCj0407882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5900" y="1773238"/>
            <a:ext cx="7191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1" name="Picture 17" descr="MCj0407882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55763" y="2563813"/>
            <a:ext cx="71913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2" name="Picture 18" descr="MCj0407882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32025" y="2852738"/>
            <a:ext cx="7191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3" name="Picture 19" descr="MCj0407882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16238" y="3644900"/>
            <a:ext cx="719137" cy="59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4" name="Picture 20" descr="MCj0407882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3350" y="3571875"/>
            <a:ext cx="719138" cy="59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5" name="Picture 21" descr="MCj0407882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4076700"/>
            <a:ext cx="719137" cy="59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6" name="Picture 22" descr="MCj0407882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4221163"/>
            <a:ext cx="719138" cy="59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7" name="Picture 23" descr="MCj0407882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4075" y="3643313"/>
            <a:ext cx="719138" cy="59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8" name="Picture 24" descr="MCj0407882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3429000"/>
            <a:ext cx="719137" cy="59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9" name="Picture 25" descr="MCj0407882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1050" y="4219575"/>
            <a:ext cx="719138" cy="59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10" name="Picture 26" descr="MCj0407882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27313" y="4508500"/>
            <a:ext cx="719137" cy="59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11" name="Picture 27" descr="MCj0407882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5050" y="5084763"/>
            <a:ext cx="7191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12" name="Picture 28" descr="MCj0407882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163" y="5011738"/>
            <a:ext cx="71913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13" name="Picture 29" descr="MCj0407882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6263" y="5661025"/>
            <a:ext cx="71913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14" name="Picture 30" descr="MCj0407882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8888" y="5300663"/>
            <a:ext cx="71913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15" name="Picture 31" descr="MCj0407882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868863"/>
            <a:ext cx="7191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16" name="Picture 32" descr="MCj0407882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39863" y="5659438"/>
            <a:ext cx="71913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17" name="Picture 33" descr="MCj0407882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16125" y="5948363"/>
            <a:ext cx="7191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18" name="Picture 34" descr="MCj0407882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8625" y="2062163"/>
            <a:ext cx="719138" cy="59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19" name="Picture 35" descr="MCj0407882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95738" y="1989138"/>
            <a:ext cx="719137" cy="59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20" name="Picture 36" descr="MCj0407882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87675" y="2493963"/>
            <a:ext cx="719138" cy="59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21" name="Picture 37" descr="MCj0407882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79838" y="2638425"/>
            <a:ext cx="719137" cy="59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22" name="Picture 38" descr="MCj0407882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6463" y="2060575"/>
            <a:ext cx="719137" cy="59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23" name="Picture 39" descr="MCj0407882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3575" y="1846263"/>
            <a:ext cx="719138" cy="59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24" name="Picture 40" descr="MCj0407882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2636838"/>
            <a:ext cx="719137" cy="59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25" name="Picture 41" descr="MCj0407882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9700" y="2925763"/>
            <a:ext cx="719138" cy="59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26" name="Picture 42" descr="MCj0407882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97438" y="3502025"/>
            <a:ext cx="71913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27" name="Picture 43" descr="MCj0407882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84550" y="3429000"/>
            <a:ext cx="7191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28" name="Picture 44" descr="MCj0407882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68650" y="4078288"/>
            <a:ext cx="7191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29" name="Picture 45" descr="MCj0407882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05275" y="3500438"/>
            <a:ext cx="7191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30" name="Picture 46" descr="MCj0407882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92388" y="3286125"/>
            <a:ext cx="71913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31" name="Picture 47" descr="MCj0407882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32250" y="4076700"/>
            <a:ext cx="7191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32" name="Picture 48" descr="MCj0407882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08513" y="4365625"/>
            <a:ext cx="71913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33" name="Picture 49" descr="MCj03965240000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27763" y="0"/>
            <a:ext cx="1550987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34" name="Picture 50" descr="MCj03965240000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3013" y="0"/>
            <a:ext cx="1550987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35" name="Picture 51" descr="MCj03965240000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16688" y="1412875"/>
            <a:ext cx="1550987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36" name="Picture 52" descr="MCj03965240000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3013" y="1773238"/>
            <a:ext cx="1550987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37" name="Picture 53" descr="MCj03965240000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3663" y="2997200"/>
            <a:ext cx="1550987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38" name="Picture 54" descr="MCj03965240000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3013" y="3357563"/>
            <a:ext cx="1550987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39" name="Picture 55" descr="MCj03965240000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4292600"/>
            <a:ext cx="1550988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40" name="Picture 56" descr="MCj03965240000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64388" y="5041900"/>
            <a:ext cx="1550987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41" name="Picture 57" descr="MCj03965240000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8988" y="3833813"/>
            <a:ext cx="1550987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42" name="Picture 58" descr="MCj03965240000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5963" y="5418138"/>
            <a:ext cx="1550987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43" name="Picture 59" descr="MCj03965240000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761760">
            <a:off x="4500563" y="3833813"/>
            <a:ext cx="1550987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44" name="Picture 60" descr="MCj03965240000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761760">
            <a:off x="4427538" y="5418138"/>
            <a:ext cx="1550987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45" name="Picture 26" descr="MCj0407882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0" y="5214938"/>
            <a:ext cx="719138" cy="59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FFFF"/>
            </a:gs>
            <a:gs pos="100000">
              <a:srgbClr val="F5A9EA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550272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87675" y="333375"/>
            <a:ext cx="1722438" cy="172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 descr="глаз б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3800" y="260350"/>
            <a:ext cx="1728788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4" descr="гл2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48488" y="5589588"/>
            <a:ext cx="1800225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5" descr="гл 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5288" y="5589588"/>
            <a:ext cx="1943100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6" descr="гл дев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00125" y="3143250"/>
            <a:ext cx="5545138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7" descr="гл3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19475" y="4941888"/>
            <a:ext cx="2163763" cy="150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7" name="Picture 10" descr="J0286742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659563" y="1285875"/>
            <a:ext cx="2484437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8" name="Picture 11" descr="f277[1]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42875" y="714375"/>
            <a:ext cx="2603500" cy="188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FF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3708400" y="765175"/>
            <a:ext cx="4824413" cy="28733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3708400" y="1052513"/>
            <a:ext cx="3311525" cy="360362"/>
          </a:xfrm>
          <a:prstGeom prst="rect">
            <a:avLst/>
          </a:prstGeom>
          <a:solidFill>
            <a:srgbClr val="E260C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5867400" y="0"/>
            <a:ext cx="12239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400" b="1">
                <a:solidFill>
                  <a:srgbClr val="FFFF00"/>
                </a:solidFill>
              </a:rPr>
              <a:t>8</a:t>
            </a:r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4716463" y="0"/>
            <a:ext cx="79216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400" b="1">
                <a:solidFill>
                  <a:srgbClr val="FF0066"/>
                </a:solidFill>
              </a:rPr>
              <a:t>Б</a:t>
            </a:r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4427538" y="1412875"/>
            <a:ext cx="863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400" b="1">
                <a:solidFill>
                  <a:srgbClr val="FFFF00"/>
                </a:solidFill>
              </a:rPr>
              <a:t>М</a:t>
            </a:r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5724525" y="1341438"/>
            <a:ext cx="9366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400">
                <a:solidFill>
                  <a:srgbClr val="FFFF00"/>
                </a:solidFill>
              </a:rPr>
              <a:t>6</a:t>
            </a:r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7596188" y="981075"/>
            <a:ext cx="93503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400" b="1">
                <a:solidFill>
                  <a:srgbClr val="FF0066"/>
                </a:solidFill>
              </a:rPr>
              <a:t>Р</a:t>
            </a:r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5867400" y="3284538"/>
            <a:ext cx="29511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400" b="1">
                <a:solidFill>
                  <a:srgbClr val="FF0066"/>
                </a:solidFill>
              </a:rPr>
              <a:t>Р = Б- М</a:t>
            </a:r>
          </a:p>
        </p:txBody>
      </p:sp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1116013" y="4221163"/>
            <a:ext cx="684053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600">
                <a:solidFill>
                  <a:srgbClr val="0000FF"/>
                </a:solidFill>
              </a:rPr>
              <a:t>Чтобы узнать на сколько одно число больше другого, надо </a:t>
            </a:r>
          </a:p>
        </p:txBody>
      </p:sp>
      <p:sp>
        <p:nvSpPr>
          <p:cNvPr id="25611" name="Text Box 11"/>
          <p:cNvSpPr txBox="1">
            <a:spLocks noChangeArrowheads="1"/>
          </p:cNvSpPr>
          <p:nvPr/>
        </p:nvSpPr>
        <p:spPr bwMode="auto">
          <a:xfrm>
            <a:off x="1116013" y="5589588"/>
            <a:ext cx="80279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600">
                <a:solidFill>
                  <a:srgbClr val="0000FF"/>
                </a:solidFill>
              </a:rPr>
              <a:t>От большего отнять меньшее</a:t>
            </a:r>
          </a:p>
        </p:txBody>
      </p:sp>
      <p:sp>
        <p:nvSpPr>
          <p:cNvPr id="25612" name="Text Box 12"/>
          <p:cNvSpPr txBox="1">
            <a:spLocks noChangeArrowheads="1"/>
          </p:cNvSpPr>
          <p:nvPr/>
        </p:nvSpPr>
        <p:spPr bwMode="auto">
          <a:xfrm>
            <a:off x="971550" y="2420938"/>
            <a:ext cx="34559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400" b="1">
                <a:solidFill>
                  <a:srgbClr val="FFFF00"/>
                </a:solidFill>
              </a:rPr>
              <a:t>8 – 6 = 2</a:t>
            </a:r>
          </a:p>
        </p:txBody>
      </p:sp>
      <p:pic>
        <p:nvPicPr>
          <p:cNvPr id="25613" name="Picture 13" descr="MCj03965060000[1]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5650" y="0"/>
            <a:ext cx="2592388" cy="242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4" name="Rectangle 14"/>
          <p:cNvSpPr>
            <a:spLocks noChangeArrowheads="1"/>
          </p:cNvSpPr>
          <p:nvPr/>
        </p:nvSpPr>
        <p:spPr bwMode="auto">
          <a:xfrm>
            <a:off x="3708400" y="765175"/>
            <a:ext cx="3311525" cy="287338"/>
          </a:xfrm>
          <a:prstGeom prst="rect">
            <a:avLst/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5615" name="Line 15"/>
          <p:cNvSpPr>
            <a:spLocks noChangeShapeType="1"/>
          </p:cNvSpPr>
          <p:nvPr/>
        </p:nvSpPr>
        <p:spPr bwMode="auto">
          <a:xfrm flipH="1">
            <a:off x="4859338" y="1196975"/>
            <a:ext cx="2736850" cy="316865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5616" name="Rectangle 16"/>
          <p:cNvSpPr>
            <a:spLocks noChangeArrowheads="1"/>
          </p:cNvSpPr>
          <p:nvPr/>
        </p:nvSpPr>
        <p:spPr bwMode="auto">
          <a:xfrm>
            <a:off x="4284663" y="4724400"/>
            <a:ext cx="431800" cy="1444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357188" y="3000375"/>
            <a:ext cx="4572000" cy="10779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b="1">
                <a:solidFill>
                  <a:srgbClr val="FF0066"/>
                </a:solidFill>
                <a:latin typeface="Times New Roman" pitchFamily="18" charset="0"/>
              </a:rPr>
              <a:t>Ответ: на  2 подарка  меньше.</a:t>
            </a:r>
          </a:p>
        </p:txBody>
      </p:sp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2071688" y="3500438"/>
            <a:ext cx="431800" cy="14446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56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56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6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6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6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6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/>
      <p:bldP spid="25605" grpId="0"/>
      <p:bldP spid="25606" grpId="0"/>
      <p:bldP spid="25607" grpId="0"/>
      <p:bldP spid="25608" grpId="0"/>
      <p:bldP spid="25609" grpId="0"/>
      <p:bldP spid="25611" grpId="0"/>
      <p:bldP spid="25612" grpId="0"/>
      <p:bldP spid="25614" grpId="0" animBg="1"/>
      <p:bldP spid="25615" grpId="0" animBg="1"/>
      <p:bldP spid="25616" grpId="0" animBg="1"/>
      <p:bldP spid="17" grpId="0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FF"/>
            </a:gs>
            <a:gs pos="100000">
              <a:srgbClr val="9900CC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MCj03965080000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84888" y="1341438"/>
            <a:ext cx="2789237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 descr="MCj03965060000[1]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650" y="146050"/>
            <a:ext cx="3024188" cy="282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1116013" y="4149725"/>
            <a:ext cx="2449512" cy="215900"/>
          </a:xfrm>
          <a:prstGeom prst="rect">
            <a:avLst/>
          </a:prstGeom>
          <a:solidFill>
            <a:srgbClr val="E260C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1116013" y="4868863"/>
            <a:ext cx="3887787" cy="288925"/>
          </a:xfrm>
          <a:prstGeom prst="rect">
            <a:avLst/>
          </a:prstGeom>
          <a:solidFill>
            <a:srgbClr val="DFF32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9462" name="Line 6"/>
          <p:cNvSpPr>
            <a:spLocks noChangeShapeType="1"/>
          </p:cNvSpPr>
          <p:nvPr/>
        </p:nvSpPr>
        <p:spPr bwMode="auto">
          <a:xfrm>
            <a:off x="1116013" y="4365625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9463" name="Line 7"/>
          <p:cNvSpPr>
            <a:spLocks noChangeShapeType="1"/>
          </p:cNvSpPr>
          <p:nvPr/>
        </p:nvSpPr>
        <p:spPr bwMode="auto">
          <a:xfrm>
            <a:off x="3563938" y="4437063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1835150" y="3429000"/>
            <a:ext cx="11509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400" b="1"/>
              <a:t>3</a:t>
            </a:r>
          </a:p>
        </p:txBody>
      </p:sp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2124075" y="5300663"/>
            <a:ext cx="7207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400" b="1"/>
              <a:t>7</a:t>
            </a:r>
          </a:p>
        </p:txBody>
      </p:sp>
      <p:sp>
        <p:nvSpPr>
          <p:cNvPr id="26634" name="Text Box 10"/>
          <p:cNvSpPr txBox="1">
            <a:spLocks noChangeArrowheads="1"/>
          </p:cNvSpPr>
          <p:nvPr/>
        </p:nvSpPr>
        <p:spPr bwMode="auto">
          <a:xfrm>
            <a:off x="4211638" y="4076700"/>
            <a:ext cx="71913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400" b="1"/>
              <a:t>?</a:t>
            </a:r>
          </a:p>
        </p:txBody>
      </p:sp>
      <p:sp>
        <p:nvSpPr>
          <p:cNvPr id="26635" name="Text Box 11"/>
          <p:cNvSpPr txBox="1">
            <a:spLocks noChangeArrowheads="1"/>
          </p:cNvSpPr>
          <p:nvPr/>
        </p:nvSpPr>
        <p:spPr bwMode="auto">
          <a:xfrm>
            <a:off x="5072063" y="5143500"/>
            <a:ext cx="374491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400" b="1">
                <a:solidFill>
                  <a:srgbClr val="D60093"/>
                </a:solidFill>
              </a:rPr>
              <a:t>7 – 3 = 4</a:t>
            </a:r>
          </a:p>
        </p:txBody>
      </p:sp>
      <p:sp>
        <p:nvSpPr>
          <p:cNvPr id="19468" name="Text Box 12"/>
          <p:cNvSpPr txBox="1">
            <a:spLocks noChangeArrowheads="1"/>
          </p:cNvSpPr>
          <p:nvPr/>
        </p:nvSpPr>
        <p:spPr bwMode="auto">
          <a:xfrm>
            <a:off x="3563938" y="4149725"/>
            <a:ext cx="129698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400">
                <a:solidFill>
                  <a:srgbClr val="006600"/>
                </a:solidFill>
              </a:rPr>
              <a:t>на</a:t>
            </a: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3500438" y="285750"/>
            <a:ext cx="4938712" cy="10779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b="1">
                <a:solidFill>
                  <a:srgbClr val="FFFF00"/>
                </a:solidFill>
                <a:latin typeface="Times New Roman" pitchFamily="18" charset="0"/>
              </a:rPr>
              <a:t>Составь задачу для  снеговика.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286125" y="5643563"/>
            <a:ext cx="4572000" cy="584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b="1">
                <a:solidFill>
                  <a:srgbClr val="002060"/>
                </a:solidFill>
                <a:latin typeface="Times New Roman" pitchFamily="18" charset="0"/>
              </a:rPr>
              <a:t>Ответ: на  4 меньше.</a:t>
            </a:r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5000625" y="6143625"/>
            <a:ext cx="431800" cy="1444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advClick="0" advTm="1000"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2" grpId="0"/>
      <p:bldP spid="26633" grpId="0"/>
      <p:bldP spid="26634" grpId="0"/>
      <p:bldP spid="26635" grpId="0"/>
      <p:bldP spid="13" grpId="0"/>
      <p:bldP spid="14" grpId="0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FF"/>
            </a:gs>
            <a:gs pos="100000">
              <a:srgbClr val="FF66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j0283636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1050" y="908050"/>
            <a:ext cx="1443038" cy="158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 descr="j033690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3" y="1214438"/>
            <a:ext cx="2303462" cy="190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395288" y="3429000"/>
            <a:ext cx="3671887" cy="215900"/>
          </a:xfrm>
          <a:prstGeom prst="rect">
            <a:avLst/>
          </a:prstGeom>
          <a:solidFill>
            <a:srgbClr val="66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395288" y="4221163"/>
            <a:ext cx="2303462" cy="2889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486" name="Line 6"/>
          <p:cNvSpPr>
            <a:spLocks noChangeShapeType="1"/>
          </p:cNvSpPr>
          <p:nvPr/>
        </p:nvSpPr>
        <p:spPr bwMode="auto">
          <a:xfrm>
            <a:off x="395288" y="3644900"/>
            <a:ext cx="0" cy="576263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487" name="Line 7"/>
          <p:cNvSpPr>
            <a:spLocks noChangeShapeType="1"/>
          </p:cNvSpPr>
          <p:nvPr/>
        </p:nvSpPr>
        <p:spPr bwMode="auto">
          <a:xfrm flipH="1">
            <a:off x="2627313" y="3500438"/>
            <a:ext cx="0" cy="792162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1835150" y="2708275"/>
            <a:ext cx="7921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400" b="1"/>
              <a:t>5</a:t>
            </a:r>
          </a:p>
        </p:txBody>
      </p:sp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1116013" y="3573463"/>
            <a:ext cx="7207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400" b="1"/>
              <a:t>3</a:t>
            </a:r>
          </a:p>
        </p:txBody>
      </p:sp>
      <p:sp>
        <p:nvSpPr>
          <p:cNvPr id="27658" name="Text Box 10"/>
          <p:cNvSpPr txBox="1">
            <a:spLocks noChangeArrowheads="1"/>
          </p:cNvSpPr>
          <p:nvPr/>
        </p:nvSpPr>
        <p:spPr bwMode="auto">
          <a:xfrm>
            <a:off x="3419475" y="3644900"/>
            <a:ext cx="1008063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800"/>
              <a:t>?</a:t>
            </a:r>
          </a:p>
        </p:txBody>
      </p:sp>
      <p:sp>
        <p:nvSpPr>
          <p:cNvPr id="27659" name="Text Box 11"/>
          <p:cNvSpPr txBox="1">
            <a:spLocks noChangeArrowheads="1"/>
          </p:cNvSpPr>
          <p:nvPr/>
        </p:nvSpPr>
        <p:spPr bwMode="auto">
          <a:xfrm>
            <a:off x="4859338" y="3429000"/>
            <a:ext cx="33115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400" b="1">
                <a:solidFill>
                  <a:schemeClr val="accent2"/>
                </a:solidFill>
              </a:rPr>
              <a:t>5 – 3 = 2</a:t>
            </a:r>
          </a:p>
        </p:txBody>
      </p:sp>
      <p:sp>
        <p:nvSpPr>
          <p:cNvPr id="27660" name="Rectangle 12"/>
          <p:cNvSpPr>
            <a:spLocks noChangeArrowheads="1"/>
          </p:cNvSpPr>
          <p:nvPr/>
        </p:nvSpPr>
        <p:spPr bwMode="auto">
          <a:xfrm>
            <a:off x="539750" y="5300663"/>
            <a:ext cx="2232025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7661" name="Rectangle 13"/>
          <p:cNvSpPr>
            <a:spLocks noChangeArrowheads="1"/>
          </p:cNvSpPr>
          <p:nvPr/>
        </p:nvSpPr>
        <p:spPr bwMode="auto">
          <a:xfrm>
            <a:off x="539750" y="5949950"/>
            <a:ext cx="3455988" cy="287338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7662" name="Line 14"/>
          <p:cNvSpPr>
            <a:spLocks noChangeShapeType="1"/>
          </p:cNvSpPr>
          <p:nvPr/>
        </p:nvSpPr>
        <p:spPr bwMode="auto">
          <a:xfrm>
            <a:off x="539750" y="5445125"/>
            <a:ext cx="0" cy="576263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7663" name="Line 15"/>
          <p:cNvSpPr>
            <a:spLocks noChangeShapeType="1"/>
          </p:cNvSpPr>
          <p:nvPr/>
        </p:nvSpPr>
        <p:spPr bwMode="auto">
          <a:xfrm>
            <a:off x="2771775" y="5373688"/>
            <a:ext cx="0" cy="576262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7664" name="Text Box 16"/>
          <p:cNvSpPr txBox="1">
            <a:spLocks noChangeArrowheads="1"/>
          </p:cNvSpPr>
          <p:nvPr/>
        </p:nvSpPr>
        <p:spPr bwMode="auto">
          <a:xfrm>
            <a:off x="1331913" y="4652963"/>
            <a:ext cx="79216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000" b="1">
                <a:solidFill>
                  <a:srgbClr val="0000FF"/>
                </a:solidFill>
              </a:rPr>
              <a:t>4</a:t>
            </a:r>
          </a:p>
        </p:txBody>
      </p:sp>
      <p:sp>
        <p:nvSpPr>
          <p:cNvPr id="27665" name="Text Box 17"/>
          <p:cNvSpPr txBox="1">
            <a:spLocks noChangeArrowheads="1"/>
          </p:cNvSpPr>
          <p:nvPr/>
        </p:nvSpPr>
        <p:spPr bwMode="auto">
          <a:xfrm>
            <a:off x="1331913" y="6156325"/>
            <a:ext cx="57626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000" b="1"/>
              <a:t>9</a:t>
            </a:r>
          </a:p>
        </p:txBody>
      </p:sp>
      <p:sp>
        <p:nvSpPr>
          <p:cNvPr id="27666" name="Text Box 18"/>
          <p:cNvSpPr txBox="1">
            <a:spLocks noChangeArrowheads="1"/>
          </p:cNvSpPr>
          <p:nvPr/>
        </p:nvSpPr>
        <p:spPr bwMode="auto">
          <a:xfrm>
            <a:off x="3492500" y="5229225"/>
            <a:ext cx="8651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400" b="1"/>
              <a:t>?</a:t>
            </a:r>
          </a:p>
        </p:txBody>
      </p:sp>
      <p:sp>
        <p:nvSpPr>
          <p:cNvPr id="27667" name="Text Box 19"/>
          <p:cNvSpPr txBox="1">
            <a:spLocks noChangeArrowheads="1"/>
          </p:cNvSpPr>
          <p:nvPr/>
        </p:nvSpPr>
        <p:spPr bwMode="auto">
          <a:xfrm>
            <a:off x="4859338" y="4868863"/>
            <a:ext cx="34575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400" b="1">
                <a:solidFill>
                  <a:srgbClr val="0000FF"/>
                </a:solidFill>
              </a:rPr>
              <a:t>9 – 4 = 5</a:t>
            </a:r>
          </a:p>
        </p:txBody>
      </p:sp>
      <p:sp>
        <p:nvSpPr>
          <p:cNvPr id="20500" name="Text Box 20"/>
          <p:cNvSpPr txBox="1">
            <a:spLocks noChangeArrowheads="1"/>
          </p:cNvSpPr>
          <p:nvPr/>
        </p:nvSpPr>
        <p:spPr bwMode="auto">
          <a:xfrm>
            <a:off x="2700338" y="3716338"/>
            <a:ext cx="129698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400">
                <a:solidFill>
                  <a:srgbClr val="006600"/>
                </a:solidFill>
              </a:rPr>
              <a:t>на</a:t>
            </a:r>
          </a:p>
        </p:txBody>
      </p:sp>
      <p:sp>
        <p:nvSpPr>
          <p:cNvPr id="16405" name="Text Box 21"/>
          <p:cNvSpPr txBox="1">
            <a:spLocks noChangeArrowheads="1"/>
          </p:cNvSpPr>
          <p:nvPr/>
        </p:nvSpPr>
        <p:spPr bwMode="auto">
          <a:xfrm>
            <a:off x="2771775" y="5229225"/>
            <a:ext cx="12969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400">
                <a:solidFill>
                  <a:srgbClr val="006600"/>
                </a:solidFill>
              </a:rPr>
              <a:t>на</a:t>
            </a:r>
          </a:p>
        </p:txBody>
      </p:sp>
      <p:sp>
        <p:nvSpPr>
          <p:cNvPr id="22" name="Text Box 8"/>
          <p:cNvSpPr txBox="1">
            <a:spLocks noChangeArrowheads="1"/>
          </p:cNvSpPr>
          <p:nvPr/>
        </p:nvSpPr>
        <p:spPr bwMode="auto">
          <a:xfrm>
            <a:off x="928688" y="0"/>
            <a:ext cx="7786687" cy="646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600" b="1">
                <a:solidFill>
                  <a:srgbClr val="FF0000"/>
                </a:solidFill>
                <a:latin typeface="Times New Roman" pitchFamily="18" charset="0"/>
              </a:rPr>
              <a:t>Задачи  из  учебника( стр. 54-55).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76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76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7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76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76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76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76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76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6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76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76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6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6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7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7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76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76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6" grpId="0"/>
      <p:bldP spid="27657" grpId="0"/>
      <p:bldP spid="27658" grpId="0"/>
      <p:bldP spid="27659" grpId="0"/>
      <p:bldP spid="27660" grpId="0" animBg="1"/>
      <p:bldP spid="27661" grpId="0" animBg="1"/>
      <p:bldP spid="27662" grpId="0" animBg="1"/>
      <p:bldP spid="27663" grpId="0" animBg="1"/>
      <p:bldP spid="27663" grpId="1" animBg="1"/>
      <p:bldP spid="27664" grpId="0"/>
      <p:bldP spid="27665" grpId="0"/>
      <p:bldP spid="27666" grpId="0"/>
      <p:bldP spid="27667" grpId="0"/>
      <p:bldP spid="16405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2" descr="MCj03971060000[1]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323850" y="-315913"/>
            <a:ext cx="9720263" cy="717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3" descr="MCj0398611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835150" y="476250"/>
            <a:ext cx="4968875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2771775" y="3860800"/>
            <a:ext cx="3168650" cy="2289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600" b="1">
                <a:solidFill>
                  <a:srgbClr val="CC0099"/>
                </a:solidFill>
                <a:latin typeface="Times New Roman" pitchFamily="18" charset="0"/>
              </a:rPr>
              <a:t>Как найти на сколько одно число больше другого?</a:t>
            </a: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900113" y="2708275"/>
            <a:ext cx="7164387" cy="11906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ru-RU" sz="3600" b="1">
                <a:solidFill>
                  <a:schemeClr val="accent2"/>
                </a:solidFill>
                <a:latin typeface="Times New Roman" pitchFamily="18" charset="0"/>
              </a:rPr>
              <a:t>Надо от  большего отнять меньшее</a:t>
            </a:r>
          </a:p>
        </p:txBody>
      </p:sp>
      <p:pic>
        <p:nvPicPr>
          <p:cNvPr id="1031" name="Picture 6" descr="MCj04046850000[1]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55650" y="1052513"/>
            <a:ext cx="1841500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7" descr="MCj04046850000[1]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88125" y="4149725"/>
            <a:ext cx="1841500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3348038" y="1844675"/>
            <a:ext cx="2449512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solidFill>
                  <a:srgbClr val="FF0066"/>
                </a:solidFill>
                <a:latin typeface="Times New Roman" pitchFamily="18" charset="0"/>
              </a:rPr>
              <a:t>Новые задачи</a:t>
            </a:r>
          </a:p>
        </p:txBody>
      </p:sp>
      <p:graphicFrame>
        <p:nvGraphicFramePr>
          <p:cNvPr id="1026" name="Object 11"/>
          <p:cNvGraphicFramePr>
            <a:graphicFrameLocks noChangeAspect="1"/>
          </p:cNvGraphicFramePr>
          <p:nvPr/>
        </p:nvGraphicFramePr>
        <p:xfrm>
          <a:off x="971550" y="5589588"/>
          <a:ext cx="885825" cy="485775"/>
        </p:xfrm>
        <a:graphic>
          <a:graphicData uri="http://schemas.openxmlformats.org/presentationml/2006/ole">
            <p:oleObj spid="_x0000_s1026" name="Пакет" r:id="rId9" imgW="885960" imgH="48564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6" grpId="0"/>
      <p:bldP spid="28677" grpId="0"/>
      <p:bldP spid="2868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MCj0397392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23850" y="0"/>
            <a:ext cx="98647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 descr="SANTA13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549275"/>
            <a:ext cx="1163638" cy="127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1258888" y="1052513"/>
            <a:ext cx="4248150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b="1">
                <a:solidFill>
                  <a:srgbClr val="0000FF"/>
                </a:solidFill>
                <a:latin typeface="Times New Roman" pitchFamily="18" charset="0"/>
              </a:rPr>
              <a:t>На одну ёлочку </a:t>
            </a:r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6011863" y="1125538"/>
            <a:ext cx="1800225" cy="519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>
                <a:solidFill>
                  <a:srgbClr val="0000FF"/>
                </a:solidFill>
                <a:latin typeface="Times New Roman" pitchFamily="18" charset="0"/>
              </a:rPr>
              <a:t>повесил</a:t>
            </a:r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1619250" y="1557338"/>
            <a:ext cx="144145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600" b="1">
                <a:latin typeface="Times New Roman" pitchFamily="18" charset="0"/>
              </a:rPr>
              <a:t>5</a:t>
            </a:r>
          </a:p>
        </p:txBody>
      </p:sp>
      <p:pic>
        <p:nvPicPr>
          <p:cNvPr id="24583" name="Picture 7" descr="MCj04078820000[1]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84438" y="1484313"/>
            <a:ext cx="1295400" cy="106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3276600" y="1557338"/>
            <a:ext cx="4608513" cy="1066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b="1">
                <a:solidFill>
                  <a:srgbClr val="0000FF"/>
                </a:solidFill>
                <a:latin typeface="Times New Roman" pitchFamily="18" charset="0"/>
              </a:rPr>
              <a:t>А на другую на 3 больше</a:t>
            </a:r>
          </a:p>
        </p:txBody>
      </p:sp>
      <p:sp>
        <p:nvSpPr>
          <p:cNvPr id="24585" name="Text Box 9"/>
          <p:cNvSpPr txBox="1">
            <a:spLocks noChangeArrowheads="1"/>
          </p:cNvSpPr>
          <p:nvPr/>
        </p:nvSpPr>
        <p:spPr bwMode="auto">
          <a:xfrm>
            <a:off x="1908175" y="2349500"/>
            <a:ext cx="6048375" cy="1066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b="1">
                <a:solidFill>
                  <a:srgbClr val="0000FF"/>
                </a:solidFill>
                <a:latin typeface="Times New Roman" pitchFamily="18" charset="0"/>
              </a:rPr>
              <a:t>Сколько снежинок повесил Дед Мороз на  вторую ёлочку ?</a:t>
            </a:r>
          </a:p>
        </p:txBody>
      </p:sp>
      <p:sp>
        <p:nvSpPr>
          <p:cNvPr id="24586" name="Line 10"/>
          <p:cNvSpPr>
            <a:spLocks noChangeShapeType="1"/>
          </p:cNvSpPr>
          <p:nvPr/>
        </p:nvSpPr>
        <p:spPr bwMode="auto">
          <a:xfrm>
            <a:off x="2124075" y="3933825"/>
            <a:ext cx="2232025" cy="0"/>
          </a:xfrm>
          <a:prstGeom prst="line">
            <a:avLst/>
          </a:prstGeom>
          <a:noFill/>
          <a:ln w="76200">
            <a:solidFill>
              <a:srgbClr val="CC0099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24587" name="Line 11"/>
          <p:cNvSpPr>
            <a:spLocks noChangeShapeType="1"/>
          </p:cNvSpPr>
          <p:nvPr/>
        </p:nvSpPr>
        <p:spPr bwMode="auto">
          <a:xfrm>
            <a:off x="2124075" y="4292600"/>
            <a:ext cx="3168650" cy="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24588" name="Line 12"/>
          <p:cNvSpPr>
            <a:spLocks noChangeShapeType="1"/>
          </p:cNvSpPr>
          <p:nvPr/>
        </p:nvSpPr>
        <p:spPr bwMode="auto">
          <a:xfrm>
            <a:off x="2124075" y="3933825"/>
            <a:ext cx="0" cy="358775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24589" name="Line 13"/>
          <p:cNvSpPr>
            <a:spLocks noChangeShapeType="1"/>
          </p:cNvSpPr>
          <p:nvPr/>
        </p:nvSpPr>
        <p:spPr bwMode="auto">
          <a:xfrm>
            <a:off x="4356100" y="3933825"/>
            <a:ext cx="0" cy="358775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24590" name="Text Box 14"/>
          <p:cNvSpPr txBox="1">
            <a:spLocks noChangeArrowheads="1"/>
          </p:cNvSpPr>
          <p:nvPr/>
        </p:nvSpPr>
        <p:spPr bwMode="auto">
          <a:xfrm>
            <a:off x="2771775" y="3284538"/>
            <a:ext cx="647700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 b="1">
                <a:solidFill>
                  <a:srgbClr val="FF0066"/>
                </a:solidFill>
                <a:latin typeface="Times New Roman" pitchFamily="18" charset="0"/>
              </a:rPr>
              <a:t>5</a:t>
            </a:r>
          </a:p>
        </p:txBody>
      </p:sp>
      <p:sp>
        <p:nvSpPr>
          <p:cNvPr id="24591" name="Text Box 15"/>
          <p:cNvSpPr txBox="1">
            <a:spLocks noChangeArrowheads="1"/>
          </p:cNvSpPr>
          <p:nvPr/>
        </p:nvSpPr>
        <p:spPr bwMode="auto">
          <a:xfrm>
            <a:off x="2700338" y="4365625"/>
            <a:ext cx="720725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 b="1">
                <a:solidFill>
                  <a:srgbClr val="FF0066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21520" name="Text Box 16"/>
          <p:cNvSpPr txBox="1">
            <a:spLocks noChangeArrowheads="1"/>
          </p:cNvSpPr>
          <p:nvPr/>
        </p:nvSpPr>
        <p:spPr bwMode="auto">
          <a:xfrm>
            <a:off x="2824163" y="4622800"/>
            <a:ext cx="184150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endParaRPr lang="ru-RU" sz="2800" b="1">
              <a:latin typeface="Times New Roman" pitchFamily="18" charset="0"/>
            </a:endParaRPr>
          </a:p>
        </p:txBody>
      </p:sp>
      <p:sp>
        <p:nvSpPr>
          <p:cNvPr id="21521" name="Text Box 17"/>
          <p:cNvSpPr txBox="1">
            <a:spLocks noChangeArrowheads="1"/>
          </p:cNvSpPr>
          <p:nvPr/>
        </p:nvSpPr>
        <p:spPr bwMode="auto">
          <a:xfrm>
            <a:off x="2916238" y="4365625"/>
            <a:ext cx="184150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endParaRPr lang="ru-RU" sz="2800" b="1">
              <a:latin typeface="Times New Roman" pitchFamily="18" charset="0"/>
            </a:endParaRPr>
          </a:p>
        </p:txBody>
      </p:sp>
      <p:sp>
        <p:nvSpPr>
          <p:cNvPr id="24594" name="Text Box 18"/>
          <p:cNvSpPr txBox="1">
            <a:spLocks noChangeArrowheads="1"/>
          </p:cNvSpPr>
          <p:nvPr/>
        </p:nvSpPr>
        <p:spPr bwMode="auto">
          <a:xfrm>
            <a:off x="3635375" y="3644900"/>
            <a:ext cx="2808288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600" b="1">
                <a:solidFill>
                  <a:srgbClr val="FF0066"/>
                </a:solidFill>
                <a:latin typeface="Times New Roman" pitchFamily="18" charset="0"/>
              </a:rPr>
              <a:t>На 3 б.</a:t>
            </a:r>
          </a:p>
        </p:txBody>
      </p:sp>
      <p:sp>
        <p:nvSpPr>
          <p:cNvPr id="24595" name="Text Box 19"/>
          <p:cNvSpPr txBox="1">
            <a:spLocks noChangeArrowheads="1"/>
          </p:cNvSpPr>
          <p:nvPr/>
        </p:nvSpPr>
        <p:spPr bwMode="auto">
          <a:xfrm>
            <a:off x="7667625" y="3933825"/>
            <a:ext cx="1079500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>
                <a:solidFill>
                  <a:srgbClr val="FF0066"/>
                </a:solidFill>
                <a:latin typeface="Times New Roman" pitchFamily="18" charset="0"/>
              </a:rPr>
              <a:t>ответ</a:t>
            </a:r>
          </a:p>
        </p:txBody>
      </p:sp>
      <p:sp>
        <p:nvSpPr>
          <p:cNvPr id="24596" name="Text Box 20"/>
          <p:cNvSpPr txBox="1">
            <a:spLocks noChangeArrowheads="1"/>
          </p:cNvSpPr>
          <p:nvPr/>
        </p:nvSpPr>
        <p:spPr bwMode="auto">
          <a:xfrm>
            <a:off x="7524750" y="4365625"/>
            <a:ext cx="1619250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>
                <a:latin typeface="Times New Roman" pitchFamily="18" charset="0"/>
              </a:rPr>
              <a:t>решение</a:t>
            </a:r>
          </a:p>
        </p:txBody>
      </p:sp>
      <p:sp>
        <p:nvSpPr>
          <p:cNvPr id="24597" name="Text Box 21"/>
          <p:cNvSpPr txBox="1">
            <a:spLocks noChangeArrowheads="1"/>
          </p:cNvSpPr>
          <p:nvPr/>
        </p:nvSpPr>
        <p:spPr bwMode="auto">
          <a:xfrm>
            <a:off x="7451725" y="4868863"/>
            <a:ext cx="1692275" cy="519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>
                <a:latin typeface="Times New Roman" pitchFamily="18" charset="0"/>
              </a:rPr>
              <a:t>схема</a:t>
            </a:r>
          </a:p>
        </p:txBody>
      </p:sp>
      <p:sp>
        <p:nvSpPr>
          <p:cNvPr id="24598" name="Text Box 22"/>
          <p:cNvSpPr txBox="1">
            <a:spLocks noChangeArrowheads="1"/>
          </p:cNvSpPr>
          <p:nvPr/>
        </p:nvSpPr>
        <p:spPr bwMode="auto">
          <a:xfrm>
            <a:off x="7524750" y="5445125"/>
            <a:ext cx="1619250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>
                <a:latin typeface="Times New Roman" pitchFamily="18" charset="0"/>
              </a:rPr>
              <a:t>вопрос</a:t>
            </a:r>
          </a:p>
        </p:txBody>
      </p:sp>
      <p:sp>
        <p:nvSpPr>
          <p:cNvPr id="24599" name="Text Box 23"/>
          <p:cNvSpPr txBox="1">
            <a:spLocks noChangeArrowheads="1"/>
          </p:cNvSpPr>
          <p:nvPr/>
        </p:nvSpPr>
        <p:spPr bwMode="auto">
          <a:xfrm>
            <a:off x="7380288" y="5949950"/>
            <a:ext cx="1763712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>
                <a:latin typeface="Times New Roman" pitchFamily="18" charset="0"/>
              </a:rPr>
              <a:t>условие</a:t>
            </a:r>
          </a:p>
        </p:txBody>
      </p:sp>
      <p:sp>
        <p:nvSpPr>
          <p:cNvPr id="21528" name="Rectangle 24"/>
          <p:cNvSpPr>
            <a:spLocks noChangeArrowheads="1"/>
          </p:cNvSpPr>
          <p:nvPr/>
        </p:nvSpPr>
        <p:spPr bwMode="auto">
          <a:xfrm>
            <a:off x="7524750" y="6021388"/>
            <a:ext cx="1619250" cy="503237"/>
          </a:xfrm>
          <a:prstGeom prst="rect">
            <a:avLst/>
          </a:prstGeom>
          <a:noFill/>
          <a:ln w="2857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1529" name="Rectangle 25"/>
          <p:cNvSpPr>
            <a:spLocks noChangeArrowheads="1"/>
          </p:cNvSpPr>
          <p:nvPr/>
        </p:nvSpPr>
        <p:spPr bwMode="auto">
          <a:xfrm>
            <a:off x="7524750" y="5516563"/>
            <a:ext cx="1619250" cy="503237"/>
          </a:xfrm>
          <a:prstGeom prst="rect">
            <a:avLst/>
          </a:prstGeom>
          <a:noFill/>
          <a:ln w="2857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1530" name="Rectangle 26"/>
          <p:cNvSpPr>
            <a:spLocks noChangeArrowheads="1"/>
          </p:cNvSpPr>
          <p:nvPr/>
        </p:nvSpPr>
        <p:spPr bwMode="auto">
          <a:xfrm>
            <a:off x="7524750" y="5013325"/>
            <a:ext cx="1619250" cy="503238"/>
          </a:xfrm>
          <a:prstGeom prst="rect">
            <a:avLst/>
          </a:prstGeom>
          <a:noFill/>
          <a:ln w="2857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1531" name="Rectangle 27"/>
          <p:cNvSpPr>
            <a:spLocks noChangeArrowheads="1"/>
          </p:cNvSpPr>
          <p:nvPr/>
        </p:nvSpPr>
        <p:spPr bwMode="auto">
          <a:xfrm>
            <a:off x="7524750" y="4437063"/>
            <a:ext cx="1619250" cy="503237"/>
          </a:xfrm>
          <a:prstGeom prst="rect">
            <a:avLst/>
          </a:prstGeom>
          <a:noFill/>
          <a:ln w="2857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1532" name="Line 28"/>
          <p:cNvSpPr>
            <a:spLocks noChangeShapeType="1"/>
          </p:cNvSpPr>
          <p:nvPr/>
        </p:nvSpPr>
        <p:spPr bwMode="auto">
          <a:xfrm flipV="1">
            <a:off x="7524750" y="3644900"/>
            <a:ext cx="719138" cy="792163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21533" name="Line 29"/>
          <p:cNvSpPr>
            <a:spLocks noChangeShapeType="1"/>
          </p:cNvSpPr>
          <p:nvPr/>
        </p:nvSpPr>
        <p:spPr bwMode="auto">
          <a:xfrm flipH="1" flipV="1">
            <a:off x="8172450" y="3573463"/>
            <a:ext cx="971550" cy="8636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24606" name="Text Box 30"/>
          <p:cNvSpPr txBox="1">
            <a:spLocks noChangeArrowheads="1"/>
          </p:cNvSpPr>
          <p:nvPr/>
        </p:nvSpPr>
        <p:spPr bwMode="auto">
          <a:xfrm>
            <a:off x="2124075" y="4508500"/>
            <a:ext cx="4968875" cy="1616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 b="1">
                <a:solidFill>
                  <a:schemeClr val="hlink"/>
                </a:solidFill>
                <a:latin typeface="Times New Roman" pitchFamily="18" charset="0"/>
              </a:rPr>
              <a:t>5+3=8( с.)</a:t>
            </a:r>
          </a:p>
          <a:p>
            <a:pPr algn="ctr">
              <a:spcBef>
                <a:spcPct val="50000"/>
              </a:spcBef>
            </a:pPr>
            <a:r>
              <a:rPr lang="ru-RU" sz="4000" b="1">
                <a:solidFill>
                  <a:schemeClr val="hlink"/>
                </a:solidFill>
                <a:latin typeface="Times New Roman" pitchFamily="18" charset="0"/>
              </a:rPr>
              <a:t>Ответ: 8 снежинок.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5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4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4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45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45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45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45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4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45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4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4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4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45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1" dur="500"/>
                                        <p:tgtEl>
                                          <p:spTgt spid="24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5" grpId="0"/>
      <p:bldP spid="24586" grpId="0" animBg="1"/>
      <p:bldP spid="24587" grpId="0" animBg="1"/>
      <p:bldP spid="24588" grpId="0" animBg="1"/>
      <p:bldP spid="24589" grpId="0" animBg="1"/>
      <p:bldP spid="24590" grpId="0"/>
      <p:bldP spid="24591" grpId="0"/>
      <p:bldP spid="24594" grpId="0"/>
      <p:bldP spid="24595" grpId="0"/>
      <p:bldP spid="24596" grpId="0"/>
      <p:bldP spid="24597" grpId="0"/>
      <p:bldP spid="24598" grpId="0"/>
      <p:bldP spid="24599" grpId="0"/>
      <p:bldP spid="2460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7172" name="Picture 4" descr="DSC0484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88913"/>
            <a:ext cx="8675688" cy="650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hlink"/>
            </a:gs>
            <a:gs pos="100000">
              <a:srgbClr val="66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барсук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2988" y="1312863"/>
            <a:ext cx="6913562" cy="470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Песенка о ёлочке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0548938" y="623728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2" descr="MCj04078820000[1]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1655763" cy="136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2" descr="MCj04078820000[1]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88238" y="0"/>
            <a:ext cx="1655762" cy="136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912" fill="hold"/>
                                        <p:tgtEl>
                                          <p:spTgt spid="51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2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Охота на барсука в нора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10244" name="Picture 4" descr="DSC0487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33388"/>
            <a:ext cx="9721850" cy="729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Файл:Red Crossbills (Male)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878513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4" descr="http://img1.liveinternet.ru/images/attach/b/3/41/792/41792022_1238405285_Kles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3375" y="3106738"/>
            <a:ext cx="5000625" cy="375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WordArt 5"/>
          <p:cNvSpPr>
            <a:spLocks noChangeArrowheads="1" noChangeShapeType="1" noTextEdit="1"/>
          </p:cNvSpPr>
          <p:nvPr/>
        </p:nvSpPr>
        <p:spPr bwMode="auto">
          <a:xfrm>
            <a:off x="6516688" y="1052513"/>
            <a:ext cx="2249487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Клесты.</a:t>
            </a:r>
          </a:p>
        </p:txBody>
      </p:sp>
      <p:sp>
        <p:nvSpPr>
          <p:cNvPr id="11269" name="Text Box 6"/>
          <p:cNvSpPr txBox="1">
            <a:spLocks noChangeArrowheads="1"/>
          </p:cNvSpPr>
          <p:nvPr/>
        </p:nvSpPr>
        <p:spPr bwMode="auto">
          <a:xfrm>
            <a:off x="0" y="4149725"/>
            <a:ext cx="4608513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600"/>
              <a:t>Не боясь  морозов  выводят  птенцов.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MCj0397106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23850" y="-315913"/>
            <a:ext cx="9720263" cy="717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 descr="J0189254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09538"/>
            <a:ext cx="8675687" cy="674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 descr="MCj04078820000[1]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19475" y="2349500"/>
            <a:ext cx="2087563" cy="172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6" descr="J0189254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84213" y="3860800"/>
            <a:ext cx="6408738" cy="498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Cj03971060000[1]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23850" y="-315913"/>
            <a:ext cx="9720263" cy="717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 descr="MCj03986110000[1]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35150" y="476250"/>
            <a:ext cx="4968875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2771775" y="3860800"/>
            <a:ext cx="3168650" cy="2289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600" b="1">
                <a:solidFill>
                  <a:srgbClr val="CC0099"/>
                </a:solidFill>
                <a:latin typeface="Times New Roman" pitchFamily="18" charset="0"/>
              </a:rPr>
              <a:t> На сколько одно число больше другого?</a:t>
            </a:r>
          </a:p>
        </p:txBody>
      </p:sp>
      <p:pic>
        <p:nvPicPr>
          <p:cNvPr id="13317" name="Picture 6" descr="MCj04046850000[1]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5650" y="1052513"/>
            <a:ext cx="1841500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7" descr="MCj04046850000[1]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88125" y="4149725"/>
            <a:ext cx="1841500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3348038" y="1844675"/>
            <a:ext cx="2449512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solidFill>
                  <a:srgbClr val="FF0066"/>
                </a:solidFill>
                <a:latin typeface="Times New Roman" pitchFamily="18" charset="0"/>
              </a:rPr>
              <a:t>Новые задачи</a:t>
            </a:r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3276600" y="4365625"/>
            <a:ext cx="503238" cy="142875"/>
          </a:xfrm>
          <a:prstGeom prst="rect">
            <a:avLst/>
          </a:prstGeom>
          <a:solidFill>
            <a:srgbClr val="99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3203575" y="2924175"/>
            <a:ext cx="2449513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600" b="1">
                <a:solidFill>
                  <a:srgbClr val="FF0066"/>
                </a:solidFill>
                <a:latin typeface="Times New Roman" pitchFamily="18" charset="0"/>
              </a:rPr>
              <a:t>Вопрос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/>
      <p:bldP spid="19464" grpId="0"/>
      <p:bldP spid="19465" grpId="0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MCj04107690000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4075" y="1268413"/>
            <a:ext cx="1582738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 descr="MCj03973920000[1]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52413" y="0"/>
            <a:ext cx="10837863" cy="691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1619250" y="620713"/>
            <a:ext cx="61928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600" b="1">
                <a:solidFill>
                  <a:srgbClr val="0000FF"/>
                </a:solidFill>
              </a:rPr>
              <a:t>Получил в подарок 8 штук</a:t>
            </a:r>
          </a:p>
        </p:txBody>
      </p:sp>
      <p:pic>
        <p:nvPicPr>
          <p:cNvPr id="20485" name="Picture 5" descr="MCj04109770000[1]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35913" y="0"/>
            <a:ext cx="1208087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3492500" y="1341438"/>
            <a:ext cx="417671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b="1">
                <a:solidFill>
                  <a:srgbClr val="0000FF"/>
                </a:solidFill>
              </a:rPr>
              <a:t>А его друг</a:t>
            </a:r>
          </a:p>
        </p:txBody>
      </p:sp>
      <p:pic>
        <p:nvPicPr>
          <p:cNvPr id="20487" name="Picture 7" descr="MCj04107650000[1]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08625" y="1341438"/>
            <a:ext cx="1296988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6948488" y="1196975"/>
            <a:ext cx="15113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000" b="1">
                <a:solidFill>
                  <a:srgbClr val="0000FF"/>
                </a:solidFill>
              </a:rPr>
              <a:t>6</a:t>
            </a:r>
          </a:p>
        </p:txBody>
      </p:sp>
      <p:pic>
        <p:nvPicPr>
          <p:cNvPr id="14345" name="Picture 9" descr="MCj04046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59563" y="1700213"/>
            <a:ext cx="136842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6" name="Picture 10" descr="MCj04046850000[1]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302500" y="1125538"/>
            <a:ext cx="1841500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7" name="Text Box 11"/>
          <p:cNvSpPr txBox="1">
            <a:spLocks noChangeArrowheads="1"/>
          </p:cNvSpPr>
          <p:nvPr/>
        </p:nvSpPr>
        <p:spPr bwMode="auto">
          <a:xfrm>
            <a:off x="4140200" y="2781300"/>
            <a:ext cx="41052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b="1">
                <a:solidFill>
                  <a:srgbClr val="0000FF"/>
                </a:solidFill>
              </a:rPr>
              <a:t>На сколько больше подарков получил</a:t>
            </a:r>
          </a:p>
        </p:txBody>
      </p:sp>
      <p:pic>
        <p:nvPicPr>
          <p:cNvPr id="20492" name="Picture 12" descr="MCj04107690000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12088" y="2997200"/>
            <a:ext cx="10953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0" name="Rectangle 20"/>
          <p:cNvSpPr>
            <a:spLocks noChangeArrowheads="1"/>
          </p:cNvSpPr>
          <p:nvPr/>
        </p:nvSpPr>
        <p:spPr bwMode="auto">
          <a:xfrm>
            <a:off x="4140200" y="3213100"/>
            <a:ext cx="576263" cy="144463"/>
          </a:xfrm>
          <a:prstGeom prst="rect">
            <a:avLst/>
          </a:prstGeom>
          <a:solidFill>
            <a:srgbClr val="99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350" name="Text Box 21"/>
          <p:cNvSpPr txBox="1">
            <a:spLocks noChangeArrowheads="1"/>
          </p:cNvSpPr>
          <p:nvPr/>
        </p:nvSpPr>
        <p:spPr bwMode="auto">
          <a:xfrm>
            <a:off x="8783638" y="3284538"/>
            <a:ext cx="7207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400" b="1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14351" name="Rectangle 24"/>
          <p:cNvSpPr>
            <a:spLocks noChangeArrowheads="1"/>
          </p:cNvSpPr>
          <p:nvPr/>
        </p:nvSpPr>
        <p:spPr bwMode="auto">
          <a:xfrm>
            <a:off x="2268538" y="4076700"/>
            <a:ext cx="2808287" cy="576263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352" name="Rectangle 25"/>
          <p:cNvSpPr>
            <a:spLocks noChangeArrowheads="1"/>
          </p:cNvSpPr>
          <p:nvPr/>
        </p:nvSpPr>
        <p:spPr bwMode="auto">
          <a:xfrm>
            <a:off x="2268538" y="4652963"/>
            <a:ext cx="2808287" cy="576262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353" name="Rectangle 26"/>
          <p:cNvSpPr>
            <a:spLocks noChangeArrowheads="1"/>
          </p:cNvSpPr>
          <p:nvPr/>
        </p:nvSpPr>
        <p:spPr bwMode="auto">
          <a:xfrm>
            <a:off x="2268538" y="5229225"/>
            <a:ext cx="2808287" cy="576263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354" name="Rectangle 27"/>
          <p:cNvSpPr>
            <a:spLocks noChangeArrowheads="1"/>
          </p:cNvSpPr>
          <p:nvPr/>
        </p:nvSpPr>
        <p:spPr bwMode="auto">
          <a:xfrm>
            <a:off x="2268538" y="5805488"/>
            <a:ext cx="2808287" cy="576262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355" name="Line 28"/>
          <p:cNvSpPr>
            <a:spLocks noChangeShapeType="1"/>
          </p:cNvSpPr>
          <p:nvPr/>
        </p:nvSpPr>
        <p:spPr bwMode="auto">
          <a:xfrm flipV="1">
            <a:off x="2268538" y="3500438"/>
            <a:ext cx="1439862" cy="5762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356" name="Line 29"/>
          <p:cNvSpPr>
            <a:spLocks noChangeShapeType="1"/>
          </p:cNvSpPr>
          <p:nvPr/>
        </p:nvSpPr>
        <p:spPr bwMode="auto">
          <a:xfrm flipH="1" flipV="1">
            <a:off x="3635375" y="3500438"/>
            <a:ext cx="1441450" cy="5762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246" name="Text Box 30"/>
          <p:cNvSpPr txBox="1">
            <a:spLocks noChangeArrowheads="1"/>
          </p:cNvSpPr>
          <p:nvPr/>
        </p:nvSpPr>
        <p:spPr bwMode="auto">
          <a:xfrm>
            <a:off x="2484438" y="4005263"/>
            <a:ext cx="230346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400">
                <a:solidFill>
                  <a:srgbClr val="FF0000"/>
                </a:solidFill>
              </a:rPr>
              <a:t>условие</a:t>
            </a:r>
          </a:p>
        </p:txBody>
      </p:sp>
      <p:sp>
        <p:nvSpPr>
          <p:cNvPr id="14358" name="WordArt 31"/>
          <p:cNvSpPr>
            <a:spLocks noChangeArrowheads="1" noChangeShapeType="1" noTextEdit="1"/>
          </p:cNvSpPr>
          <p:nvPr/>
        </p:nvSpPr>
        <p:spPr bwMode="auto">
          <a:xfrm>
            <a:off x="3059113" y="3500438"/>
            <a:ext cx="1400175" cy="69850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Задача.</a:t>
            </a:r>
          </a:p>
        </p:txBody>
      </p:sp>
      <p:sp>
        <p:nvSpPr>
          <p:cNvPr id="9249" name="Text Box 33"/>
          <p:cNvSpPr txBox="1">
            <a:spLocks noChangeArrowheads="1"/>
          </p:cNvSpPr>
          <p:nvPr/>
        </p:nvSpPr>
        <p:spPr bwMode="auto">
          <a:xfrm>
            <a:off x="2627313" y="4581525"/>
            <a:ext cx="230346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400">
                <a:solidFill>
                  <a:srgbClr val="FF0000"/>
                </a:solidFill>
              </a:rPr>
              <a:t>вопрос</a:t>
            </a:r>
          </a:p>
        </p:txBody>
      </p:sp>
      <p:sp>
        <p:nvSpPr>
          <p:cNvPr id="14360" name="Rectangle 34"/>
          <p:cNvSpPr>
            <a:spLocks noChangeArrowheads="1"/>
          </p:cNvSpPr>
          <p:nvPr/>
        </p:nvSpPr>
        <p:spPr bwMode="auto">
          <a:xfrm>
            <a:off x="2268538" y="6281738"/>
            <a:ext cx="2808287" cy="576262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251" name="Text Box 35"/>
          <p:cNvSpPr txBox="1">
            <a:spLocks noChangeArrowheads="1"/>
          </p:cNvSpPr>
          <p:nvPr/>
        </p:nvSpPr>
        <p:spPr bwMode="auto">
          <a:xfrm>
            <a:off x="2484438" y="5157788"/>
            <a:ext cx="230346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400">
                <a:solidFill>
                  <a:srgbClr val="FF0000"/>
                </a:solidFill>
              </a:rPr>
              <a:t>рисунок</a:t>
            </a:r>
          </a:p>
        </p:txBody>
      </p:sp>
      <p:sp>
        <p:nvSpPr>
          <p:cNvPr id="9252" name="Text Box 36"/>
          <p:cNvSpPr txBox="1">
            <a:spLocks noChangeArrowheads="1"/>
          </p:cNvSpPr>
          <p:nvPr/>
        </p:nvSpPr>
        <p:spPr bwMode="auto">
          <a:xfrm>
            <a:off x="2484438" y="5589588"/>
            <a:ext cx="230346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400">
                <a:solidFill>
                  <a:srgbClr val="FF0000"/>
                </a:solidFill>
              </a:rPr>
              <a:t>схема</a:t>
            </a:r>
          </a:p>
        </p:txBody>
      </p:sp>
      <p:sp>
        <p:nvSpPr>
          <p:cNvPr id="9253" name="Text Box 37"/>
          <p:cNvSpPr txBox="1">
            <a:spLocks noChangeArrowheads="1"/>
          </p:cNvSpPr>
          <p:nvPr/>
        </p:nvSpPr>
        <p:spPr bwMode="auto">
          <a:xfrm>
            <a:off x="2484438" y="6096000"/>
            <a:ext cx="273526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400">
                <a:solidFill>
                  <a:srgbClr val="FF0000"/>
                </a:solidFill>
              </a:rPr>
              <a:t>решение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0" grpId="0" animBg="1"/>
      <p:bldP spid="9246" grpId="0"/>
      <p:bldP spid="9249" grpId="0"/>
      <p:bldP spid="9251" grpId="0"/>
      <p:bldP spid="9252" grpId="0"/>
      <p:bldP spid="9253" grpId="0"/>
    </p:bld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Оформление по умолчанию">
  <a:themeElements>
    <a:clrScheme name="1_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Круги">
  <a:themeElements>
    <a:clrScheme name="Круги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Круги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Круги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руги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179</Words>
  <Application>Microsoft Office PowerPoint</Application>
  <PresentationFormat>Экран (4:3)</PresentationFormat>
  <Paragraphs>62</Paragraphs>
  <Slides>17</Slides>
  <Notes>0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5" baseType="lpstr">
      <vt:lpstr>Arial</vt:lpstr>
      <vt:lpstr>Calibri</vt:lpstr>
      <vt:lpstr>Wingdings</vt:lpstr>
      <vt:lpstr>Times New Roman</vt:lpstr>
      <vt:lpstr>Оформление по умолчанию</vt:lpstr>
      <vt:lpstr>1_Оформление по умолчанию</vt:lpstr>
      <vt:lpstr>Круги</vt:lpstr>
      <vt:lpstr>Пакет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Company>дом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Алена</dc:creator>
  <cp:lastModifiedBy>Tata</cp:lastModifiedBy>
  <cp:revision>19</cp:revision>
  <dcterms:created xsi:type="dcterms:W3CDTF">2010-12-12T15:57:12Z</dcterms:created>
  <dcterms:modified xsi:type="dcterms:W3CDTF">2011-03-23T18:09:58Z</dcterms:modified>
</cp:coreProperties>
</file>