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9F853E-A40B-424F-BB96-848D4BFC424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56F36-361C-4500-95B0-BC1311BD73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«Мы вернёмся домой молодыми»…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1481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143248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860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Прости, солдат, что отчий дом</a:t>
            </a:r>
            <a:br>
              <a:rPr lang="ru-RU" sz="4000" dirty="0" smtClean="0"/>
            </a:br>
            <a:r>
              <a:rPr lang="ru-RU" sz="4000" dirty="0" smtClean="0"/>
              <a:t>Тебя согреть не может в холод.</a:t>
            </a:r>
            <a:br>
              <a:rPr lang="ru-RU" sz="4000" dirty="0" smtClean="0"/>
            </a:br>
            <a:r>
              <a:rPr lang="ru-RU" sz="4000" dirty="0" smtClean="0"/>
              <a:t>Тебе бы жить… Ты был так молод…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33575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000636"/>
            <a:ext cx="1857388" cy="16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571744"/>
            <a:ext cx="3371080" cy="2168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МОЖНО ЛИ ПОВЕРИТЬ, ЧТО СЫНА НЕТ             УЖЕ В ЖИВЫХ?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671764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2733690" cy="20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636"/>
            <a:ext cx="1785950" cy="14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71678"/>
            <a:ext cx="1571636" cy="15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929198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500570"/>
            <a:ext cx="1571636" cy="19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ВЫБРАЛО НАС…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000396" cy="17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3071834" cy="19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85776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857760"/>
            <a:ext cx="2786082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311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21455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ru-RU" dirty="0" smtClean="0"/>
              <a:t>ГРУЗ 200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3116"/>
            <a:ext cx="2071702" cy="14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000264" cy="191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714884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85776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285992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    ТАК ВСЁ НАЧИНАЛОСЬ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44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92895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743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786322"/>
            <a:ext cx="2000264" cy="17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29264"/>
            <a:ext cx="1381115" cy="11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929198"/>
            <a:ext cx="2500330" cy="16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145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КТО ГОВОРИТ, ЧТО НА ВОЙНЕ НЕ СТРАШНО,</a:t>
            </a:r>
            <a:br>
              <a:rPr lang="ru-RU" sz="4000" dirty="0" smtClean="0"/>
            </a:br>
            <a:r>
              <a:rPr lang="ru-RU" sz="4000" dirty="0" smtClean="0"/>
              <a:t> ТОТ НИЧЕГО НЕ ЗНАЕТ О ВОЙНЕ…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8479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72008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72008"/>
            <a:ext cx="2143140" cy="1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785926"/>
            <a:ext cx="2109798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857364"/>
            <a:ext cx="1928826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КОМАНДУЮЩИЙ 40-Й АРМИИ-</a:t>
            </a:r>
            <a:br>
              <a:rPr lang="ru-RU" dirty="0" smtClean="0"/>
            </a:br>
            <a:r>
              <a:rPr lang="ru-RU" dirty="0" smtClean="0"/>
              <a:t>БОРИС ВСЕВОЛОДОВИЧ ГРОМОВ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18811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00240"/>
            <a:ext cx="2381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18573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64344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ВОЙСК ИЗ АФГАНИСТАНА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571767" cy="237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2571768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429132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92880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СКОРБНЫЕ ИТОГИ </a:t>
            </a:r>
            <a:br>
              <a:rPr lang="ru-RU" dirty="0" smtClean="0"/>
            </a:br>
            <a:r>
              <a:rPr lang="ru-RU" dirty="0" smtClean="0"/>
              <a:t>«АФГАНСКОЙ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Убито и умерло от ран и болезней :</a:t>
            </a:r>
          </a:p>
          <a:p>
            <a:pPr algn="ctr">
              <a:buNone/>
            </a:pPr>
            <a:r>
              <a:rPr lang="ru-RU" dirty="0" smtClean="0"/>
              <a:t>-13 833 военнослужащих</a:t>
            </a:r>
          </a:p>
          <a:p>
            <a:pPr algn="ctr">
              <a:buNone/>
            </a:pPr>
            <a:r>
              <a:rPr lang="ru-RU" dirty="0" smtClean="0"/>
              <a:t>-572 военнослужащих КГБ</a:t>
            </a:r>
          </a:p>
          <a:p>
            <a:pPr algn="ctr">
              <a:buNone/>
            </a:pPr>
            <a:r>
              <a:rPr lang="ru-RU" dirty="0" smtClean="0"/>
              <a:t>-28 сотрудников МВД</a:t>
            </a:r>
          </a:p>
          <a:p>
            <a:pPr algn="ctr">
              <a:buNone/>
            </a:pPr>
            <a:r>
              <a:rPr lang="ru-RU" dirty="0" smtClean="0"/>
              <a:t>-190 военных советников</a:t>
            </a:r>
          </a:p>
          <a:p>
            <a:r>
              <a:rPr lang="ru-RU" dirty="0" smtClean="0"/>
              <a:t>Стали инвалидами 6669 афганцев</a:t>
            </a:r>
          </a:p>
          <a:p>
            <a:r>
              <a:rPr lang="ru-RU" dirty="0" smtClean="0"/>
              <a:t>115308 человек поражено гепатитом</a:t>
            </a:r>
          </a:p>
          <a:p>
            <a:r>
              <a:rPr lang="ru-RU" dirty="0" smtClean="0"/>
              <a:t>31080 человек поражено брюшным тифом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</TotalTime>
  <Words>90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«Мы вернёмся домой молодыми»…</vt:lpstr>
      <vt:lpstr>МОЖНО ЛИ ПОВЕРИТЬ, ЧТО СЫНА НЕТ             УЖЕ В ЖИВЫХ?</vt:lpstr>
      <vt:lpstr>ВРЕМЯ ВЫБРАЛО НАС…</vt:lpstr>
      <vt:lpstr>                      ГРУЗ 200</vt:lpstr>
      <vt:lpstr>                ТАК ВСЁ НАЧИНАЛОСЬ</vt:lpstr>
      <vt:lpstr>КТО ГОВОРИТ, ЧТО НА ВОЙНЕ НЕ СТРАШНО,  ТОТ НИЧЕГО НЕ ЗНАЕТ О ВОЙНЕ…</vt:lpstr>
      <vt:lpstr>КОМАНДУЮЩИЙ 40-Й АРМИИ- БОРИС ВСЕВОЛОДОВИЧ ГРОМОВ</vt:lpstr>
      <vt:lpstr>ВЫВОД ВОЙСК ИЗ АФГАНИСТАНА</vt:lpstr>
      <vt:lpstr>СКОРБНЫЕ ИТОГИ  «АФГАНСКОЙ ВОЙНЫ»</vt:lpstr>
      <vt:lpstr>Прости, солдат, что отчий дом Тебя согреть не может в холод. Тебе бы жить… Ты был так молод…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2011-01-29T08:14:58Z</dcterms:created>
  <dcterms:modified xsi:type="dcterms:W3CDTF">2011-01-31T07:39:38Z</dcterms:modified>
</cp:coreProperties>
</file>