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100" d="100"/>
          <a:sy n="100" d="100"/>
        </p:scale>
        <p:origin x="-3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34.png"/><Relationship Id="rId18" Type="http://schemas.openxmlformats.org/officeDocument/2006/relationships/image" Target="../media/image53.png"/><Relationship Id="rId3" Type="http://schemas.openxmlformats.org/officeDocument/2006/relationships/image" Target="../media/image36.png"/><Relationship Id="rId21" Type="http://schemas.openxmlformats.org/officeDocument/2006/relationships/image" Target="../media/image56.png"/><Relationship Id="rId7" Type="http://schemas.openxmlformats.org/officeDocument/2006/relationships/image" Target="../media/image43.png"/><Relationship Id="rId12" Type="http://schemas.openxmlformats.org/officeDocument/2006/relationships/image" Target="../media/image33.png"/><Relationship Id="rId17" Type="http://schemas.openxmlformats.org/officeDocument/2006/relationships/image" Target="../media/image52.png"/><Relationship Id="rId2" Type="http://schemas.openxmlformats.org/officeDocument/2006/relationships/image" Target="../media/image35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1.png"/><Relationship Id="rId5" Type="http://schemas.openxmlformats.org/officeDocument/2006/relationships/image" Target="../media/image44.png"/><Relationship Id="rId15" Type="http://schemas.openxmlformats.org/officeDocument/2006/relationships/image" Target="../media/image50.jpeg"/><Relationship Id="rId10" Type="http://schemas.openxmlformats.org/officeDocument/2006/relationships/image" Target="../media/image37.png"/><Relationship Id="rId19" Type="http://schemas.openxmlformats.org/officeDocument/2006/relationships/image" Target="../media/image54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Relationship Id="rId14" Type="http://schemas.openxmlformats.org/officeDocument/2006/relationships/image" Target="../media/image4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jpeg"/><Relationship Id="rId7" Type="http://schemas.openxmlformats.org/officeDocument/2006/relationships/image" Target="../media/image54.pn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10" Type="http://schemas.openxmlformats.org/officeDocument/2006/relationships/image" Target="../media/image57.gif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1.jpeg"/><Relationship Id="rId4" Type="http://schemas.openxmlformats.org/officeDocument/2006/relationships/image" Target="../media/image6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4.png"/><Relationship Id="rId3" Type="http://schemas.openxmlformats.org/officeDocument/2006/relationships/image" Target="../media/image36.png"/><Relationship Id="rId7" Type="http://schemas.openxmlformats.org/officeDocument/2006/relationships/image" Target="../media/image39.png"/><Relationship Id="rId12" Type="http://schemas.openxmlformats.org/officeDocument/2006/relationships/image" Target="../media/image43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11" Type="http://schemas.openxmlformats.org/officeDocument/2006/relationships/image" Target="../media/image42.png"/><Relationship Id="rId5" Type="http://schemas.openxmlformats.org/officeDocument/2006/relationships/image" Target="../media/image37.png"/><Relationship Id="rId10" Type="http://schemas.openxmlformats.org/officeDocument/2006/relationships/image" Target="../media/image41.png"/><Relationship Id="rId4" Type="http://schemas.openxmlformats.org/officeDocument/2006/relationships/image" Target="../media/image33.png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36725" y="1849438"/>
            <a:ext cx="7407275" cy="1752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785794"/>
            <a:ext cx="684341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Простейшие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тригонометрические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уравнения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3643314"/>
            <a:ext cx="4714908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 алгебры в 10 классе</a:t>
            </a:r>
          </a:p>
          <a:p>
            <a:pPr algn="ctr"/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8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Огурцова    Алла   Юрьевна</a:t>
            </a:r>
          </a:p>
          <a:p>
            <a:pPr algn="just"/>
            <a:r>
              <a:rPr lang="ru-RU" sz="16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учитель  высшей квалификационной  категории</a:t>
            </a:r>
          </a:p>
          <a:p>
            <a:pPr algn="just"/>
            <a:r>
              <a:rPr lang="ru-RU" sz="16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МОУ Рощинская СОШ «Образовательный центр»</a:t>
            </a:r>
          </a:p>
          <a:p>
            <a:pPr algn="ctr"/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90734" y="285728"/>
            <a:ext cx="865326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решения простейших тригонометрических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уравнений</a:t>
            </a:r>
            <a:endParaRPr kumimoji="0" lang="ru-RU" sz="2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2928926" y="1643050"/>
            <a:ext cx="3357586" cy="1571636"/>
          </a:xfrm>
          <a:prstGeom prst="ellipse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Простейшие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тригонометрические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уравнения</a:t>
            </a:r>
          </a:p>
        </p:txBody>
      </p:sp>
      <p:sp>
        <p:nvSpPr>
          <p:cNvPr id="22531" name="AutoShape 3"/>
          <p:cNvSpPr>
            <a:spLocks noChangeShapeType="1"/>
          </p:cNvSpPr>
          <p:nvPr/>
        </p:nvSpPr>
        <p:spPr bwMode="auto">
          <a:xfrm flipH="1">
            <a:off x="1571604" y="3000372"/>
            <a:ext cx="1871667" cy="571504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/>
          <p:cNvSpPr>
            <a:spLocks noChangeShapeType="1"/>
          </p:cNvSpPr>
          <p:nvPr/>
        </p:nvSpPr>
        <p:spPr bwMode="auto">
          <a:xfrm>
            <a:off x="5857884" y="3071810"/>
            <a:ext cx="1714512" cy="500066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42910" y="3643314"/>
            <a:ext cx="1890716" cy="14287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 t=a;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Cos t=a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t=f(x)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6858016" y="3643314"/>
            <a:ext cx="1857388" cy="14287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6DDE8"/>
              </a:gs>
            </a:gsLst>
            <a:lin ang="54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Разложение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множители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3500430" y="4429132"/>
            <a:ext cx="2238378" cy="99060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Введение новой переменной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4" name="Прямая со стрелкой 13"/>
          <p:cNvCxnSpPr>
            <a:stCxn id="22536" idx="4"/>
            <a:endCxn id="22532" idx="0"/>
          </p:cNvCxnSpPr>
          <p:nvPr/>
        </p:nvCxnSpPr>
        <p:spPr>
          <a:xfrm rot="16200000" flipH="1">
            <a:off x="4006446" y="3815959"/>
            <a:ext cx="1214446" cy="11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2546" name="Picture 1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6143644"/>
            <a:ext cx="1590675" cy="352425"/>
          </a:xfrm>
          <a:prstGeom prst="rect">
            <a:avLst/>
          </a:prstGeom>
          <a:noFill/>
        </p:spPr>
      </p:pic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6000768"/>
            <a:ext cx="1447800" cy="238125"/>
          </a:xfrm>
          <a:prstGeom prst="rect">
            <a:avLst/>
          </a:prstGeom>
          <a:noFill/>
        </p:spPr>
      </p:pic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5929330"/>
            <a:ext cx="1790700" cy="23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28604"/>
            <a:ext cx="1590675" cy="352425"/>
          </a:xfrm>
          <a:prstGeom prst="rect">
            <a:avLst/>
          </a:prstGeom>
          <a:noFill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857232"/>
            <a:ext cx="1447800" cy="238125"/>
          </a:xfrm>
          <a:prstGeom prst="rect">
            <a:avLst/>
          </a:prstGeom>
          <a:noFill/>
        </p:spPr>
      </p:pic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214422"/>
            <a:ext cx="1790700" cy="23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285728"/>
            <a:ext cx="55007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Самостоятельная работа 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14414" y="3714752"/>
            <a:ext cx="707236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4215604" y="2428074"/>
            <a:ext cx="1143008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71604" y="4071942"/>
          <a:ext cx="6643732" cy="2428893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972186"/>
                <a:gridCol w="1190646"/>
                <a:gridCol w="1095113"/>
                <a:gridCol w="1394354"/>
                <a:gridCol w="1991433"/>
              </a:tblGrid>
              <a:tr h="8096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a=1</a:t>
                      </a: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a=0</a:t>
                      </a: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a= -1</a:t>
                      </a: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096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96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357694"/>
            <a:ext cx="828681" cy="357190"/>
          </a:xfrm>
          <a:prstGeom prst="rect">
            <a:avLst/>
          </a:prstGeom>
          <a:noFill/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357694"/>
            <a:ext cx="661043" cy="351618"/>
          </a:xfrm>
          <a:prstGeom prst="rect">
            <a:avLst/>
          </a:prstGeom>
          <a:noFill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5143512"/>
            <a:ext cx="1857388" cy="249314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5857892"/>
            <a:ext cx="1643074" cy="247451"/>
          </a:xfrm>
          <a:prstGeom prst="rect">
            <a:avLst/>
          </a:prstGeom>
          <a:noFill/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072074"/>
            <a:ext cx="1202251" cy="428628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5929330"/>
            <a:ext cx="1000132" cy="255136"/>
          </a:xfrm>
          <a:prstGeom prst="rect">
            <a:avLst/>
          </a:prstGeom>
          <a:noFill/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072074"/>
            <a:ext cx="714380" cy="330731"/>
          </a:xfrm>
          <a:prstGeom prst="rect">
            <a:avLst/>
          </a:prstGeom>
          <a:noFill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5857892"/>
            <a:ext cx="857256" cy="399403"/>
          </a:xfrm>
          <a:prstGeom prst="rect">
            <a:avLst/>
          </a:prstGeom>
          <a:noFill/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5072074"/>
            <a:ext cx="1071570" cy="448310"/>
          </a:xfrm>
          <a:prstGeom prst="rect">
            <a:avLst/>
          </a:prstGeom>
          <a:noFill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5929330"/>
            <a:ext cx="914406" cy="357190"/>
          </a:xfrm>
          <a:prstGeom prst="rect">
            <a:avLst/>
          </a:prstGeom>
          <a:noFill/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143512"/>
            <a:ext cx="928694" cy="322463"/>
          </a:xfrm>
          <a:prstGeom prst="rect">
            <a:avLst/>
          </a:prstGeom>
          <a:noFill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929330"/>
            <a:ext cx="928694" cy="318046"/>
          </a:xfrm>
          <a:prstGeom prst="rect">
            <a:avLst/>
          </a:prstGeom>
          <a:noFill/>
        </p:spPr>
      </p:pic>
      <p:pic>
        <p:nvPicPr>
          <p:cNvPr id="24578" name="Picture 2" descr="http://t1.gstatic.com/images?q=tbn:ANd9GcRm7D0LFpc_10PP9JujtiIdoyRRBHMd6blCcOiVX_I4kdAy8M_Q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21286802">
            <a:off x="283290" y="4266083"/>
            <a:ext cx="1198601" cy="1571636"/>
          </a:xfrm>
          <a:prstGeom prst="rect">
            <a:avLst/>
          </a:prstGeom>
          <a:noFill/>
        </p:spPr>
      </p:pic>
      <p:pic>
        <p:nvPicPr>
          <p:cNvPr id="24580" name="Picture 4" descr="http://t3.gstatic.com/images?q=tbn:ANd9GcSdUR2HAqCf0h03DsC7XFnHkToz-rk1oTgozXfxV2uRiRhx8iOs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572396" y="285728"/>
            <a:ext cx="1375582" cy="1357322"/>
          </a:xfrm>
          <a:prstGeom prst="rect">
            <a:avLst/>
          </a:prstGeom>
          <a:noFill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857364"/>
            <a:ext cx="1143000" cy="238125"/>
          </a:xfrm>
          <a:prstGeom prst="rect">
            <a:avLst/>
          </a:prstGeom>
          <a:noFill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1785926"/>
            <a:ext cx="1238250" cy="238125"/>
          </a:xfrm>
          <a:prstGeom prst="rect">
            <a:avLst/>
          </a:prstGeom>
          <a:noFill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214554"/>
            <a:ext cx="1209675" cy="352425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214554"/>
            <a:ext cx="2409825" cy="247650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714620"/>
            <a:ext cx="1933575" cy="247650"/>
          </a:xfrm>
          <a:prstGeom prst="rect">
            <a:avLst/>
          </a:prstGeom>
          <a:noFill/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2643182"/>
            <a:ext cx="2162175" cy="247650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000232" y="1714488"/>
            <a:ext cx="50006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929190" y="1142984"/>
            <a:ext cx="23574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000232" y="2214554"/>
            <a:ext cx="3571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000628" y="1928802"/>
            <a:ext cx="3571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2.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000232" y="2643182"/>
            <a:ext cx="3571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5000628" y="2357430"/>
            <a:ext cx="3571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3.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4314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00628" y="1714488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endParaRPr lang="ru-RU" dirty="0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357290" y="1000108"/>
            <a:ext cx="58579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вариант (БУ)                                   		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вариант (ПУ)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Решите уравнения: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1000100" y="3214686"/>
            <a:ext cx="67866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ответе запишите букву (код ответа) соответствующую ответу вашего решения.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285728"/>
            <a:ext cx="55007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Самостоятельная работа 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14414" y="3714752"/>
            <a:ext cx="707236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4215604" y="2428074"/>
            <a:ext cx="1143008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4578" name="Picture 2" descr="http://t1.gstatic.com/images?q=tbn:ANd9GcRm7D0LFpc_10PP9JujtiIdoyRRBHMd6blCcOiVX_I4kdAy8M_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86802">
            <a:off x="283290" y="4266083"/>
            <a:ext cx="1198601" cy="1571636"/>
          </a:xfrm>
          <a:prstGeom prst="rect">
            <a:avLst/>
          </a:prstGeom>
          <a:noFill/>
        </p:spPr>
      </p:pic>
      <p:pic>
        <p:nvPicPr>
          <p:cNvPr id="24580" name="Picture 4" descr="http://t3.gstatic.com/images?q=tbn:ANd9GcSdUR2HAqCf0h03DsC7XFnHkToz-rk1oTgozXfxV2uRiRhx8i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285728"/>
            <a:ext cx="1375582" cy="1357322"/>
          </a:xfrm>
          <a:prstGeom prst="rect">
            <a:avLst/>
          </a:prstGeom>
          <a:noFill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857364"/>
            <a:ext cx="1143000" cy="238125"/>
          </a:xfrm>
          <a:prstGeom prst="rect">
            <a:avLst/>
          </a:prstGeom>
          <a:noFill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1785926"/>
            <a:ext cx="1238250" cy="238125"/>
          </a:xfrm>
          <a:prstGeom prst="rect">
            <a:avLst/>
          </a:prstGeom>
          <a:noFill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214554"/>
            <a:ext cx="1209675" cy="352425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214554"/>
            <a:ext cx="2409825" cy="247650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714620"/>
            <a:ext cx="1933575" cy="247650"/>
          </a:xfrm>
          <a:prstGeom prst="rect">
            <a:avLst/>
          </a:prstGeom>
          <a:noFill/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2643182"/>
            <a:ext cx="2162175" cy="247650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000232" y="1714488"/>
            <a:ext cx="50006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929190" y="1142984"/>
            <a:ext cx="23574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000232" y="2214554"/>
            <a:ext cx="3571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000628" y="1928802"/>
            <a:ext cx="3571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2.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000232" y="2643182"/>
            <a:ext cx="3571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5000628" y="2357430"/>
            <a:ext cx="3571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3.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4314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00628" y="1714488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endParaRPr lang="ru-RU" dirty="0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357290" y="1000108"/>
            <a:ext cx="58579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вариант (БУ)                                   		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вариант (ПУ)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Решите уравнения: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1000100" y="3214686"/>
            <a:ext cx="67866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ответе запишите букву (код ответа) соответствующую ответу вашего решения.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" name="Picture 6" descr="Учись на пять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58082" y="3786190"/>
            <a:ext cx="1585523" cy="2762236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2214546" y="3929066"/>
            <a:ext cx="1500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Ответы:</a:t>
            </a:r>
            <a:endParaRPr lang="ru-RU" b="1" u="sng" dirty="0">
              <a:ln w="1905"/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785918" y="4572008"/>
            <a:ext cx="50082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вариант:  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УРА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вариант:</a:t>
            </a:r>
            <a:r>
              <a:rPr lang="ru-RU" sz="5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САМ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3" name="Picture 9" descr="http://www.cartoonclipartfree.com/Cliparts_Free/Schule_Free/Cartoon-Clipart-Free-0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1702" cy="2071702"/>
          </a:xfrm>
          <a:prstGeom prst="rect">
            <a:avLst/>
          </a:prstGeom>
          <a:noFill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643182"/>
            <a:ext cx="2714644" cy="471292"/>
          </a:xfrm>
          <a:prstGeom prst="rect">
            <a:avLst/>
          </a:prstGeom>
          <a:noFill/>
        </p:spPr>
      </p:pic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357562"/>
            <a:ext cx="1898210" cy="428628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357290" y="785794"/>
            <a:ext cx="778671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§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№№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4(а) , 5, 11-12(в, г), 23(а, б), 25(а, б).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Дополнительное задание: (см. так же электронную почту)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Построить график функции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Решить уравнение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31" name="Picture 7" descr="http://3.bp.blogspot.com/_DOXm-3hM9LI/TKdHssyfAmI/AAAAAAAAANs/AfiW1t8-Ey8/s1600/%D1%83%D1%87%D0%B5%D0%B1%D0%B0+%D0%BD%D0%B5+%D0%B2+%D1%82%D1%8F%D0%B3%D0%BE%D1%81%D1%82%D1%8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2571744"/>
            <a:ext cx="2544482" cy="3786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6" name="Picture 8" descr="http://t3.gstatic.com/images?q=tbn:ANd9GcTtpXMZpoCuwVVxn-eqGwRDQcm3b_psCwqjVaC2B9jcS-WM6l2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721669">
            <a:off x="4033580" y="1533799"/>
            <a:ext cx="4094872" cy="455626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 rot="21069734">
            <a:off x="786986" y="2087410"/>
            <a:ext cx="713047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perspectiveLeft"/>
              <a:lightRig rig="glow" dir="t">
                <a:rot lat="0" lon="0" rev="3600000"/>
              </a:lightRig>
            </a:scene3d>
            <a:sp3d extrusionH="57150" prstMaterial="softEdge">
              <a:bevelT w="29210" h="16510" prst="riblet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solidFill>
                  <a:srgbClr val="0099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за внимание !</a:t>
            </a:r>
            <a:endParaRPr lang="ru-RU" sz="5400" b="1" dirty="0">
              <a:ln>
                <a:prstDash val="solid"/>
              </a:ln>
              <a:solidFill>
                <a:srgbClr val="0099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27650" name="Picture 2" descr="http://t1.gstatic.com/images?q=tbn:ANd9GcTFjP284Oi-F2blGk-4WF2XoHkwjsAl3cFtb9qu3DndxIW07BUM_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726237">
            <a:off x="1087735" y="331018"/>
            <a:ext cx="1738220" cy="1650580"/>
          </a:xfrm>
          <a:prstGeom prst="rect">
            <a:avLst/>
          </a:prstGeom>
          <a:noFill/>
        </p:spPr>
      </p:pic>
      <p:pic>
        <p:nvPicPr>
          <p:cNvPr id="27658" name="Picture 10" descr="http://t1.gstatic.com/images?q=tbn:ANd9GcSB_-l7VSusoJHQRv-rLL23sHnnMwKVth8ycN_EvXxDf3M8tv-OF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407886">
            <a:off x="1603440" y="4057678"/>
            <a:ext cx="2085975" cy="219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357298"/>
            <a:ext cx="928694" cy="738734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1357298"/>
            <a:ext cx="857256" cy="652260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1428736"/>
            <a:ext cx="714380" cy="482689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1357298"/>
            <a:ext cx="857256" cy="65226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214554"/>
            <a:ext cx="1071570" cy="558424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214554"/>
            <a:ext cx="1251130" cy="571504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286124"/>
            <a:ext cx="1214446" cy="648814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286124"/>
            <a:ext cx="1780455" cy="642942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4286256"/>
            <a:ext cx="1747169" cy="57150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286256"/>
            <a:ext cx="1212405" cy="64294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286256"/>
            <a:ext cx="1524011" cy="571504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286124"/>
            <a:ext cx="2224232" cy="571504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0298" y="285728"/>
            <a:ext cx="44777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4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Вычисли устно: </a:t>
            </a:r>
            <a:endParaRPr kumimoji="0" lang="ru-RU" sz="40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	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2047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	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2400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		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		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347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3810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		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418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	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453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7158" y="500042"/>
            <a:ext cx="85529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Найди ошибку при решении неравенства:</a:t>
            </a: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5" y="1811158"/>
            <a:ext cx="1182473" cy="617710"/>
          </a:xfrm>
          <a:prstGeom prst="rect">
            <a:avLst/>
          </a:prstGeom>
          <a:noFill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928802"/>
            <a:ext cx="1187226" cy="506743"/>
          </a:xfrm>
          <a:prstGeom prst="rect">
            <a:avLst/>
          </a:prstGeom>
          <a:noFill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785926"/>
            <a:ext cx="1414466" cy="606200"/>
          </a:xfrm>
          <a:prstGeom prst="rect">
            <a:avLst/>
          </a:prstGeom>
          <a:noFill/>
        </p:spPr>
      </p:pic>
      <p:pic>
        <p:nvPicPr>
          <p:cNvPr id="15365" name="Рисунок 1"/>
          <p:cNvPicPr>
            <a:picLocks noChangeAspect="1" noChangeArrowheads="1"/>
          </p:cNvPicPr>
          <p:nvPr/>
        </p:nvPicPr>
        <p:blipFill>
          <a:blip r:embed="rId5"/>
          <a:srcRect l="16412" t="25555" r="24428" b="18518"/>
          <a:stretch>
            <a:fillRect/>
          </a:stretch>
        </p:blipFill>
        <p:spPr bwMode="auto">
          <a:xfrm>
            <a:off x="1000100" y="2928934"/>
            <a:ext cx="1476375" cy="1438275"/>
          </a:xfrm>
          <a:prstGeom prst="rect">
            <a:avLst/>
          </a:prstGeom>
          <a:noFill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/>
          <a:srcRect l="16412" t="25555" r="24428" b="18518"/>
          <a:stretch>
            <a:fillRect/>
          </a:stretch>
        </p:blipFill>
        <p:spPr bwMode="auto">
          <a:xfrm>
            <a:off x="4071934" y="2928934"/>
            <a:ext cx="1476375" cy="1438275"/>
          </a:xfrm>
          <a:prstGeom prst="rect">
            <a:avLst/>
          </a:prstGeom>
          <a:noFill/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			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/>
          <a:srcRect l="16412" t="25556" r="24428" b="18518"/>
          <a:stretch>
            <a:fillRect/>
          </a:stretch>
        </p:blipFill>
        <p:spPr bwMode="auto">
          <a:xfrm>
            <a:off x="6929454" y="2928934"/>
            <a:ext cx="14763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единительная линия 14"/>
          <p:cNvCxnSpPr/>
          <p:nvPr/>
        </p:nvCxnSpPr>
        <p:spPr>
          <a:xfrm rot="5400000">
            <a:off x="1536679" y="3607595"/>
            <a:ext cx="642148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429124" y="3857628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7108049" y="3607595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928934"/>
            <a:ext cx="104775" cy="390525"/>
          </a:xfrm>
          <a:prstGeom prst="rect">
            <a:avLst/>
          </a:prstGeom>
          <a:noFill/>
        </p:spPr>
      </p:pic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929066"/>
            <a:ext cx="209550" cy="438150"/>
          </a:xfrm>
          <a:prstGeom prst="rect">
            <a:avLst/>
          </a:prstGeom>
          <a:noFill/>
        </p:spPr>
      </p:pic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857628"/>
            <a:ext cx="276225" cy="333375"/>
          </a:xfrm>
          <a:prstGeom prst="rect">
            <a:avLst/>
          </a:prstGeom>
          <a:noFill/>
        </p:spPr>
      </p:pic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8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786190"/>
            <a:ext cx="209550" cy="428625"/>
          </a:xfrm>
          <a:prstGeom prst="rect">
            <a:avLst/>
          </a:prstGeom>
          <a:noFill/>
        </p:spPr>
      </p:pic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80" name="Picture 2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0970" y="4000504"/>
            <a:ext cx="302835" cy="357190"/>
          </a:xfrm>
          <a:prstGeom prst="rect">
            <a:avLst/>
          </a:prstGeom>
          <a:noFill/>
        </p:spPr>
      </p:pic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3000372"/>
            <a:ext cx="209550" cy="438150"/>
          </a:xfrm>
          <a:prstGeom prst="rect">
            <a:avLst/>
          </a:prstGeom>
          <a:noFill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1857356" y="3571876"/>
            <a:ext cx="21431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4715670" y="3928272"/>
            <a:ext cx="14287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7429520" y="3571876"/>
            <a:ext cx="57150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500042"/>
            <a:ext cx="8929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Для каждого рисунка подберите соответствующее уравнение</a:t>
            </a: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Рисунок 7"/>
          <p:cNvPicPr>
            <a:picLocks noChangeAspect="1" noChangeArrowheads="1"/>
          </p:cNvPicPr>
          <p:nvPr/>
        </p:nvPicPr>
        <p:blipFill>
          <a:blip r:embed="rId2"/>
          <a:srcRect l="17175" t="26666" r="23282" b="19630"/>
          <a:stretch>
            <a:fillRect/>
          </a:stretch>
        </p:blipFill>
        <p:spPr bwMode="auto">
          <a:xfrm>
            <a:off x="1071538" y="2786057"/>
            <a:ext cx="1714512" cy="1592047"/>
          </a:xfrm>
          <a:prstGeom prst="rect">
            <a:avLst/>
          </a:prstGeom>
          <a:noFill/>
        </p:spPr>
      </p:pic>
      <p:pic>
        <p:nvPicPr>
          <p:cNvPr id="16387" name="Рисунок 16"/>
          <p:cNvPicPr>
            <a:picLocks noChangeAspect="1" noChangeArrowheads="1"/>
          </p:cNvPicPr>
          <p:nvPr/>
        </p:nvPicPr>
        <p:blipFill>
          <a:blip r:embed="rId3"/>
          <a:srcRect l="17175" t="27406" r="25191" b="18889"/>
          <a:stretch>
            <a:fillRect/>
          </a:stretch>
        </p:blipFill>
        <p:spPr bwMode="auto">
          <a:xfrm>
            <a:off x="3000364" y="2786058"/>
            <a:ext cx="1785950" cy="1700666"/>
          </a:xfrm>
          <a:prstGeom prst="rect">
            <a:avLst/>
          </a:prstGeom>
          <a:noFill/>
        </p:spPr>
      </p:pic>
      <p:pic>
        <p:nvPicPr>
          <p:cNvPr id="16388" name="Рисунок 19"/>
          <p:cNvPicPr>
            <a:picLocks noChangeAspect="1" noChangeArrowheads="1"/>
          </p:cNvPicPr>
          <p:nvPr/>
        </p:nvPicPr>
        <p:blipFill>
          <a:blip r:embed="rId4"/>
          <a:srcRect l="17175" t="28148" r="24046" b="18889"/>
          <a:stretch>
            <a:fillRect/>
          </a:stretch>
        </p:blipFill>
        <p:spPr bwMode="auto">
          <a:xfrm>
            <a:off x="4929190" y="2857496"/>
            <a:ext cx="1692531" cy="1571636"/>
          </a:xfrm>
          <a:prstGeom prst="rect">
            <a:avLst/>
          </a:prstGeom>
          <a:noFill/>
        </p:spPr>
      </p:pic>
      <p:pic>
        <p:nvPicPr>
          <p:cNvPr id="16389" name="Рисунок 28"/>
          <p:cNvPicPr>
            <a:picLocks noChangeAspect="1" noChangeArrowheads="1"/>
          </p:cNvPicPr>
          <p:nvPr/>
        </p:nvPicPr>
        <p:blipFill>
          <a:blip r:embed="rId5"/>
          <a:srcRect l="17557" t="28148" r="25574" b="21111"/>
          <a:stretch>
            <a:fillRect/>
          </a:stretch>
        </p:blipFill>
        <p:spPr bwMode="auto">
          <a:xfrm>
            <a:off x="6929454" y="2928934"/>
            <a:ext cx="1550357" cy="1428760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 rot="10800000" flipV="1">
            <a:off x="1643042" y="2428868"/>
            <a:ext cx="75009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                                    Б)                                        В)                                         Г)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000636"/>
            <a:ext cx="1214446" cy="634412"/>
          </a:xfrm>
          <a:prstGeom prst="rect">
            <a:avLst/>
          </a:prstGeom>
          <a:noFill/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5429264"/>
            <a:ext cx="1143008" cy="615466"/>
          </a:xfrm>
          <a:prstGeom prst="rect">
            <a:avLst/>
          </a:prstGeom>
          <a:noFill/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5429264"/>
            <a:ext cx="1396881" cy="585789"/>
          </a:xfrm>
          <a:prstGeom prst="rect">
            <a:avLst/>
          </a:prstGeom>
          <a:noFill/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5055743"/>
            <a:ext cx="1285884" cy="551093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		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		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		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28604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Простейшие тригонометрические 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уравнения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2143116"/>
            <a:ext cx="2315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sin t=a</a:t>
            </a:r>
            <a:endParaRPr lang="ru-RU" sz="5400" b="1" cap="none" spc="0" dirty="0">
              <a:ln w="1905"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2143116"/>
            <a:ext cx="29289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n w="1905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cos</a:t>
            </a:r>
            <a:r>
              <a:rPr lang="en-US" sz="54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t=a</a:t>
            </a:r>
            <a:endParaRPr lang="ru-RU" sz="5400" b="1" dirty="0">
              <a:ln w="1905"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5165" y="2285992"/>
            <a:ext cx="27688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   </a:t>
            </a:r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а≤</a:t>
            </a:r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89606" y="3429000"/>
            <a:ext cx="78543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400" b="1" u="sng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сли </a:t>
            </a:r>
            <a:r>
              <a:rPr lang="el-GR" sz="5400" b="1" u="sng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Ι</a:t>
            </a:r>
            <a:r>
              <a:rPr lang="ru-RU" sz="5400" b="1" u="sng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l-GR" sz="5400" b="1" u="sng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Ι</a:t>
            </a:r>
            <a:r>
              <a:rPr lang="en-US" sz="5400" b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&gt;1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то уравнение</a:t>
            </a:r>
          </a:p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решения не имеет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1367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ln w="1905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cos</a:t>
            </a:r>
            <a:r>
              <a:rPr lang="en-US" sz="24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t=a</a:t>
            </a:r>
            <a:r>
              <a:rPr lang="ru-RU" sz="24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endParaRPr lang="ru-RU" sz="2400" b="1" dirty="0">
              <a:ln w="1905"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785794"/>
            <a:ext cx="785818" cy="350812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/>
          <a:srcRect l="16412" t="25556" r="24428" b="18518"/>
          <a:stretch>
            <a:fillRect/>
          </a:stretch>
        </p:blipFill>
        <p:spPr bwMode="auto">
          <a:xfrm>
            <a:off x="1071538" y="1785926"/>
            <a:ext cx="14763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 l="16412" t="25556" r="24428" b="18518"/>
          <a:stretch>
            <a:fillRect/>
          </a:stretch>
        </p:blipFill>
        <p:spPr bwMode="auto">
          <a:xfrm>
            <a:off x="1142976" y="4643446"/>
            <a:ext cx="14763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00100" y="3714752"/>
            <a:ext cx="1293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sin t=a</a:t>
            </a:r>
            <a:r>
              <a:rPr lang="ru-RU" sz="24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endParaRPr lang="ru-RU" sz="2400" b="1" dirty="0">
              <a:ln w="1905"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786190"/>
            <a:ext cx="785818" cy="350812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 rot="5400000">
            <a:off x="4179091" y="2321711"/>
            <a:ext cx="235745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250529" y="5250669"/>
            <a:ext cx="2214578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0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Частные случаи решения тригонометрических уравнений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 l="16412" t="25556" r="24428" b="18518"/>
          <a:stretch>
            <a:fillRect/>
          </a:stretch>
        </p:blipFill>
        <p:spPr bwMode="auto">
          <a:xfrm>
            <a:off x="1142976" y="1142984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4143380"/>
          <a:ext cx="7429552" cy="2214579"/>
        </p:xfrm>
        <a:graphic>
          <a:graphicData uri="http://schemas.openxmlformats.org/drawingml/2006/table">
            <a:tbl>
              <a:tblPr/>
              <a:tblGrid>
                <a:gridCol w="1552544"/>
                <a:gridCol w="1901418"/>
                <a:gridCol w="1748856"/>
                <a:gridCol w="2226734"/>
              </a:tblGrid>
              <a:tr h="7381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a=1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a=0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a= -1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</a:tr>
              <a:tr h="7381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7381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1550" y="5072074"/>
            <a:ext cx="1234448" cy="428628"/>
          </a:xfrm>
          <a:prstGeom prst="rect">
            <a:avLst/>
          </a:prstGeom>
          <a:noFill/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23934" y="5857892"/>
            <a:ext cx="1251594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714488"/>
          <a:ext cx="8501121" cy="3643338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243980"/>
                <a:gridCol w="1523515"/>
                <a:gridCol w="1401274"/>
                <a:gridCol w="1784174"/>
                <a:gridCol w="2548178"/>
              </a:tblGrid>
              <a:tr h="1214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a=1</a:t>
                      </a: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a=0</a:t>
                      </a: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a= -1</a:t>
                      </a: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lang="ru-RU" sz="2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14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4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2143116"/>
            <a:ext cx="828681" cy="357190"/>
          </a:xfrm>
          <a:prstGeom prst="rect">
            <a:avLst/>
          </a:prstGeom>
          <a:noFill/>
        </p:spPr>
      </p:pic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2143116"/>
            <a:ext cx="661043" cy="351618"/>
          </a:xfrm>
          <a:prstGeom prst="rect">
            <a:avLst/>
          </a:prstGeom>
          <a:noFill/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286124"/>
            <a:ext cx="1234448" cy="428628"/>
          </a:xfrm>
          <a:prstGeom prst="rect">
            <a:avLst/>
          </a:prstGeom>
          <a:noFill/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214686"/>
            <a:ext cx="1195280" cy="500066"/>
          </a:xfrm>
          <a:prstGeom prst="rect">
            <a:avLst/>
          </a:prstGeom>
          <a:noFill/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214686"/>
            <a:ext cx="714380" cy="330731"/>
          </a:xfrm>
          <a:prstGeom prst="rect">
            <a:avLst/>
          </a:prstGeom>
          <a:noFill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214686"/>
            <a:ext cx="1285884" cy="458445"/>
          </a:xfrm>
          <a:prstGeom prst="rect">
            <a:avLst/>
          </a:prstGeom>
          <a:noFill/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3286124"/>
            <a:ext cx="2128852" cy="285752"/>
          </a:xfrm>
          <a:prstGeom prst="rect">
            <a:avLst/>
          </a:prstGeom>
          <a:noFill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357694"/>
            <a:ext cx="1251594" cy="428628"/>
          </a:xfrm>
          <a:prstGeom prst="rect">
            <a:avLst/>
          </a:prstGeom>
          <a:noFill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429132"/>
            <a:ext cx="914406" cy="357190"/>
          </a:xfrm>
          <a:prstGeom prst="rect">
            <a:avLst/>
          </a:prstGeom>
          <a:noFill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4357694"/>
            <a:ext cx="857256" cy="399403"/>
          </a:xfrm>
          <a:prstGeom prst="rect">
            <a:avLst/>
          </a:prstGeom>
          <a:noFill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429132"/>
            <a:ext cx="1213487" cy="309563"/>
          </a:xfrm>
          <a:prstGeom prst="rect">
            <a:avLst/>
          </a:prstGeom>
          <a:noFill/>
        </p:spPr>
      </p:pic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4500569"/>
            <a:ext cx="2071702" cy="3120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/>
          <p:nvPr/>
        </p:nvPicPr>
        <p:blipFill>
          <a:blip r:embed="rId2"/>
          <a:srcRect l="4784" t="18116" r="6502" b="11594"/>
          <a:stretch>
            <a:fillRect/>
          </a:stretch>
        </p:blipFill>
        <p:spPr bwMode="auto">
          <a:xfrm>
            <a:off x="1000100" y="500042"/>
            <a:ext cx="800105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олилиния 30"/>
          <p:cNvSpPr/>
          <p:nvPr/>
        </p:nvSpPr>
        <p:spPr>
          <a:xfrm>
            <a:off x="3451412" y="3230880"/>
            <a:ext cx="66921" cy="63184"/>
          </a:xfrm>
          <a:custGeom>
            <a:avLst/>
            <a:gdLst>
              <a:gd name="connsiteX0" fmla="*/ 1793 w 66921"/>
              <a:gd name="connsiteY0" fmla="*/ 7172 h 63184"/>
              <a:gd name="connsiteX1" fmla="*/ 34066 w 66921"/>
              <a:gd name="connsiteY1" fmla="*/ 60960 h 63184"/>
              <a:gd name="connsiteX2" fmla="*/ 66339 w 66921"/>
              <a:gd name="connsiteY2" fmla="*/ 50202 h 63184"/>
              <a:gd name="connsiteX3" fmla="*/ 55581 w 66921"/>
              <a:gd name="connsiteY3" fmla="*/ 17929 h 63184"/>
              <a:gd name="connsiteX4" fmla="*/ 23308 w 66921"/>
              <a:gd name="connsiteY4" fmla="*/ 28687 h 63184"/>
              <a:gd name="connsiteX5" fmla="*/ 55581 w 66921"/>
              <a:gd name="connsiteY5" fmla="*/ 50202 h 63184"/>
              <a:gd name="connsiteX6" fmla="*/ 34066 w 66921"/>
              <a:gd name="connsiteY6" fmla="*/ 17929 h 63184"/>
              <a:gd name="connsiteX7" fmla="*/ 23308 w 66921"/>
              <a:gd name="connsiteY7" fmla="*/ 50202 h 63184"/>
              <a:gd name="connsiteX8" fmla="*/ 12550 w 66921"/>
              <a:gd name="connsiteY8" fmla="*/ 17929 h 63184"/>
              <a:gd name="connsiteX9" fmla="*/ 55581 w 66921"/>
              <a:gd name="connsiteY9" fmla="*/ 28687 h 63184"/>
              <a:gd name="connsiteX10" fmla="*/ 23308 w 66921"/>
              <a:gd name="connsiteY10" fmla="*/ 17929 h 63184"/>
              <a:gd name="connsiteX11" fmla="*/ 1793 w 66921"/>
              <a:gd name="connsiteY11" fmla="*/ 7172 h 6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921" h="63184">
                <a:moveTo>
                  <a:pt x="1793" y="7172"/>
                </a:moveTo>
                <a:cubicBezTo>
                  <a:pt x="3586" y="14344"/>
                  <a:pt x="12969" y="56741"/>
                  <a:pt x="34066" y="60960"/>
                </a:cubicBezTo>
                <a:cubicBezTo>
                  <a:pt x="45185" y="63184"/>
                  <a:pt x="55581" y="53788"/>
                  <a:pt x="66339" y="50202"/>
                </a:cubicBezTo>
                <a:cubicBezTo>
                  <a:pt x="62753" y="39444"/>
                  <a:pt x="65724" y="23000"/>
                  <a:pt x="55581" y="17929"/>
                </a:cubicBezTo>
                <a:cubicBezTo>
                  <a:pt x="45438" y="12858"/>
                  <a:pt x="23308" y="17347"/>
                  <a:pt x="23308" y="28687"/>
                </a:cubicBezTo>
                <a:cubicBezTo>
                  <a:pt x="23308" y="41616"/>
                  <a:pt x="44823" y="43030"/>
                  <a:pt x="55581" y="50202"/>
                </a:cubicBezTo>
                <a:cubicBezTo>
                  <a:pt x="48409" y="39444"/>
                  <a:pt x="46995" y="17929"/>
                  <a:pt x="34066" y="17929"/>
                </a:cubicBezTo>
                <a:cubicBezTo>
                  <a:pt x="22726" y="17929"/>
                  <a:pt x="34648" y="50202"/>
                  <a:pt x="23308" y="50202"/>
                </a:cubicBezTo>
                <a:cubicBezTo>
                  <a:pt x="11968" y="50202"/>
                  <a:pt x="1549" y="15179"/>
                  <a:pt x="12550" y="17929"/>
                </a:cubicBezTo>
                <a:cubicBezTo>
                  <a:pt x="26894" y="21515"/>
                  <a:pt x="40796" y="28687"/>
                  <a:pt x="55581" y="28687"/>
                </a:cubicBezTo>
                <a:cubicBezTo>
                  <a:pt x="66921" y="28687"/>
                  <a:pt x="32743" y="24219"/>
                  <a:pt x="23308" y="17929"/>
                </a:cubicBezTo>
                <a:cubicBezTo>
                  <a:pt x="20325" y="15940"/>
                  <a:pt x="0" y="0"/>
                  <a:pt x="1793" y="717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3419820" y="3744984"/>
            <a:ext cx="105949" cy="124618"/>
          </a:xfrm>
          <a:custGeom>
            <a:avLst/>
            <a:gdLst>
              <a:gd name="connsiteX0" fmla="*/ 44142 w 105949"/>
              <a:gd name="connsiteY0" fmla="*/ 63223 h 124618"/>
              <a:gd name="connsiteX1" fmla="*/ 54900 w 105949"/>
              <a:gd name="connsiteY1" fmla="*/ 95496 h 124618"/>
              <a:gd name="connsiteX2" fmla="*/ 65658 w 105949"/>
              <a:gd name="connsiteY2" fmla="*/ 63223 h 124618"/>
              <a:gd name="connsiteX3" fmla="*/ 33385 w 105949"/>
              <a:gd name="connsiteY3" fmla="*/ 73981 h 124618"/>
              <a:gd name="connsiteX4" fmla="*/ 44142 w 105949"/>
              <a:gd name="connsiteY4" fmla="*/ 117011 h 124618"/>
              <a:gd name="connsiteX5" fmla="*/ 87173 w 105949"/>
              <a:gd name="connsiteY5" fmla="*/ 106254 h 124618"/>
              <a:gd name="connsiteX6" fmla="*/ 76415 w 105949"/>
              <a:gd name="connsiteY6" fmla="*/ 63223 h 124618"/>
              <a:gd name="connsiteX7" fmla="*/ 44142 w 105949"/>
              <a:gd name="connsiteY7" fmla="*/ 73981 h 124618"/>
              <a:gd name="connsiteX8" fmla="*/ 65658 w 105949"/>
              <a:gd name="connsiteY8" fmla="*/ 52465 h 124618"/>
              <a:gd name="connsiteX9" fmla="*/ 33385 w 105949"/>
              <a:gd name="connsiteY9" fmla="*/ 63223 h 124618"/>
              <a:gd name="connsiteX10" fmla="*/ 97931 w 105949"/>
              <a:gd name="connsiteY10" fmla="*/ 95496 h 124618"/>
              <a:gd name="connsiteX11" fmla="*/ 87173 w 105949"/>
              <a:gd name="connsiteY11" fmla="*/ 63223 h 124618"/>
              <a:gd name="connsiteX12" fmla="*/ 54900 w 105949"/>
              <a:gd name="connsiteY12" fmla="*/ 41708 h 124618"/>
              <a:gd name="connsiteX13" fmla="*/ 87173 w 105949"/>
              <a:gd name="connsiteY13" fmla="*/ 52465 h 124618"/>
              <a:gd name="connsiteX14" fmla="*/ 65658 w 105949"/>
              <a:gd name="connsiteY14" fmla="*/ 20192 h 124618"/>
              <a:gd name="connsiteX15" fmla="*/ 33385 w 105949"/>
              <a:gd name="connsiteY15" fmla="*/ 9435 h 124618"/>
              <a:gd name="connsiteX16" fmla="*/ 65658 w 105949"/>
              <a:gd name="connsiteY16" fmla="*/ 73981 h 124618"/>
              <a:gd name="connsiteX17" fmla="*/ 44142 w 105949"/>
              <a:gd name="connsiteY17" fmla="*/ 63223 h 124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5949" h="124618">
                <a:moveTo>
                  <a:pt x="44142" y="63223"/>
                </a:moveTo>
                <a:cubicBezTo>
                  <a:pt x="42349" y="66809"/>
                  <a:pt x="43560" y="95496"/>
                  <a:pt x="54900" y="95496"/>
                </a:cubicBezTo>
                <a:cubicBezTo>
                  <a:pt x="66240" y="95496"/>
                  <a:pt x="73676" y="71241"/>
                  <a:pt x="65658" y="63223"/>
                </a:cubicBezTo>
                <a:cubicBezTo>
                  <a:pt x="57640" y="55205"/>
                  <a:pt x="44143" y="70395"/>
                  <a:pt x="33385" y="73981"/>
                </a:cubicBezTo>
                <a:cubicBezTo>
                  <a:pt x="36971" y="88324"/>
                  <a:pt x="31464" y="109404"/>
                  <a:pt x="44142" y="117011"/>
                </a:cubicBezTo>
                <a:cubicBezTo>
                  <a:pt x="56820" y="124618"/>
                  <a:pt x="79566" y="118932"/>
                  <a:pt x="87173" y="106254"/>
                </a:cubicBezTo>
                <a:cubicBezTo>
                  <a:pt x="94780" y="93576"/>
                  <a:pt x="80001" y="77567"/>
                  <a:pt x="76415" y="63223"/>
                </a:cubicBezTo>
                <a:cubicBezTo>
                  <a:pt x="65657" y="66809"/>
                  <a:pt x="52160" y="82000"/>
                  <a:pt x="44142" y="73981"/>
                </a:cubicBezTo>
                <a:cubicBezTo>
                  <a:pt x="36970" y="66809"/>
                  <a:pt x="72830" y="59637"/>
                  <a:pt x="65658" y="52465"/>
                </a:cubicBezTo>
                <a:cubicBezTo>
                  <a:pt x="57640" y="44446"/>
                  <a:pt x="44143" y="59637"/>
                  <a:pt x="33385" y="63223"/>
                </a:cubicBezTo>
                <a:cubicBezTo>
                  <a:pt x="34468" y="63945"/>
                  <a:pt x="89024" y="104403"/>
                  <a:pt x="97931" y="95496"/>
                </a:cubicBezTo>
                <a:cubicBezTo>
                  <a:pt x="105949" y="87478"/>
                  <a:pt x="94257" y="72078"/>
                  <a:pt x="87173" y="63223"/>
                </a:cubicBezTo>
                <a:cubicBezTo>
                  <a:pt x="79096" y="53127"/>
                  <a:pt x="54900" y="54637"/>
                  <a:pt x="54900" y="41708"/>
                </a:cubicBezTo>
                <a:cubicBezTo>
                  <a:pt x="54900" y="30368"/>
                  <a:pt x="76415" y="48879"/>
                  <a:pt x="87173" y="52465"/>
                </a:cubicBezTo>
                <a:cubicBezTo>
                  <a:pt x="80001" y="41707"/>
                  <a:pt x="75754" y="28269"/>
                  <a:pt x="65658" y="20192"/>
                </a:cubicBezTo>
                <a:cubicBezTo>
                  <a:pt x="56803" y="13108"/>
                  <a:pt x="39675" y="0"/>
                  <a:pt x="33385" y="9435"/>
                </a:cubicBezTo>
                <a:cubicBezTo>
                  <a:pt x="0" y="59511"/>
                  <a:pt x="65658" y="43927"/>
                  <a:pt x="65658" y="73981"/>
                </a:cubicBezTo>
                <a:cubicBezTo>
                  <a:pt x="65658" y="82000"/>
                  <a:pt x="45935" y="59637"/>
                  <a:pt x="44142" y="63223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7394899" y="3765176"/>
            <a:ext cx="118685" cy="77097"/>
          </a:xfrm>
          <a:custGeom>
            <a:avLst/>
            <a:gdLst>
              <a:gd name="connsiteX0" fmla="*/ 38635 w 118685"/>
              <a:gd name="connsiteY0" fmla="*/ 75304 h 77097"/>
              <a:gd name="connsiteX1" fmla="*/ 27877 w 118685"/>
              <a:gd name="connsiteY1" fmla="*/ 43031 h 77097"/>
              <a:gd name="connsiteX2" fmla="*/ 70908 w 118685"/>
              <a:gd name="connsiteY2" fmla="*/ 53789 h 77097"/>
              <a:gd name="connsiteX3" fmla="*/ 38635 w 118685"/>
              <a:gd name="connsiteY3" fmla="*/ 75304 h 77097"/>
              <a:gd name="connsiteX4" fmla="*/ 6362 w 118685"/>
              <a:gd name="connsiteY4" fmla="*/ 64546 h 77097"/>
              <a:gd name="connsiteX5" fmla="*/ 38635 w 118685"/>
              <a:gd name="connsiteY5" fmla="*/ 0 h 77097"/>
              <a:gd name="connsiteX6" fmla="*/ 60150 w 118685"/>
              <a:gd name="connsiteY6" fmla="*/ 53789 h 77097"/>
              <a:gd name="connsiteX7" fmla="*/ 38635 w 118685"/>
              <a:gd name="connsiteY7" fmla="*/ 32273 h 77097"/>
              <a:gd name="connsiteX8" fmla="*/ 70908 w 118685"/>
              <a:gd name="connsiteY8" fmla="*/ 43031 h 77097"/>
              <a:gd name="connsiteX9" fmla="*/ 38635 w 118685"/>
              <a:gd name="connsiteY9" fmla="*/ 64546 h 77097"/>
              <a:gd name="connsiteX10" fmla="*/ 17120 w 118685"/>
              <a:gd name="connsiteY10" fmla="*/ 32273 h 77097"/>
              <a:gd name="connsiteX11" fmla="*/ 38635 w 118685"/>
              <a:gd name="connsiteY11" fmla="*/ 75304 h 77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685" h="77097">
                <a:moveTo>
                  <a:pt x="38635" y="75304"/>
                </a:moveTo>
                <a:cubicBezTo>
                  <a:pt x="40428" y="77097"/>
                  <a:pt x="18442" y="49321"/>
                  <a:pt x="27877" y="43031"/>
                </a:cubicBezTo>
                <a:cubicBezTo>
                  <a:pt x="40179" y="34830"/>
                  <a:pt x="66232" y="39763"/>
                  <a:pt x="70908" y="53789"/>
                </a:cubicBezTo>
                <a:cubicBezTo>
                  <a:pt x="74997" y="66055"/>
                  <a:pt x="49393" y="68132"/>
                  <a:pt x="38635" y="75304"/>
                </a:cubicBezTo>
                <a:cubicBezTo>
                  <a:pt x="27877" y="71718"/>
                  <a:pt x="11433" y="74689"/>
                  <a:pt x="6362" y="64546"/>
                </a:cubicBezTo>
                <a:cubicBezTo>
                  <a:pt x="0" y="51821"/>
                  <a:pt x="35012" y="5435"/>
                  <a:pt x="38635" y="0"/>
                </a:cubicBezTo>
                <a:cubicBezTo>
                  <a:pt x="50401" y="3922"/>
                  <a:pt x="118685" y="14766"/>
                  <a:pt x="60150" y="53789"/>
                </a:cubicBezTo>
                <a:cubicBezTo>
                  <a:pt x="51711" y="59415"/>
                  <a:pt x="31463" y="39445"/>
                  <a:pt x="38635" y="32273"/>
                </a:cubicBezTo>
                <a:cubicBezTo>
                  <a:pt x="46653" y="24255"/>
                  <a:pt x="60150" y="39445"/>
                  <a:pt x="70908" y="43031"/>
                </a:cubicBezTo>
                <a:cubicBezTo>
                  <a:pt x="60150" y="50203"/>
                  <a:pt x="51313" y="67082"/>
                  <a:pt x="38635" y="64546"/>
                </a:cubicBezTo>
                <a:cubicBezTo>
                  <a:pt x="25957" y="62010"/>
                  <a:pt x="17120" y="32273"/>
                  <a:pt x="17120" y="32273"/>
                </a:cubicBezTo>
                <a:cubicBezTo>
                  <a:pt x="56197" y="45299"/>
                  <a:pt x="36842" y="73511"/>
                  <a:pt x="38635" y="75304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</TotalTime>
  <Words>270</Words>
  <PresentationFormat>Экран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Огурцова А Ю</cp:lastModifiedBy>
  <cp:revision>20</cp:revision>
  <dcterms:modified xsi:type="dcterms:W3CDTF">2011-01-29T13:15:02Z</dcterms:modified>
</cp:coreProperties>
</file>