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4" r:id="rId4"/>
    <p:sldId id="275" r:id="rId5"/>
    <p:sldId id="276" r:id="rId6"/>
    <p:sldId id="273" r:id="rId7"/>
    <p:sldId id="270" r:id="rId8"/>
    <p:sldId id="272" r:id="rId9"/>
    <p:sldId id="269" r:id="rId10"/>
    <p:sldId id="263" r:id="rId11"/>
    <p:sldId id="262" r:id="rId12"/>
    <p:sldId id="278" r:id="rId13"/>
    <p:sldId id="279" r:id="rId14"/>
    <p:sldId id="267" r:id="rId15"/>
    <p:sldId id="266" r:id="rId16"/>
    <p:sldId id="265" r:id="rId17"/>
    <p:sldId id="264" r:id="rId18"/>
    <p:sldId id="261" r:id="rId19"/>
    <p:sldId id="280" r:id="rId20"/>
    <p:sldId id="25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3204-E505-4D47-AD97-DD3A600BDAFE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535B-E370-4F3F-98EE-59520FD22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gif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gif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gif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19.png"/><Relationship Id="rId10" Type="http://schemas.openxmlformats.org/officeDocument/2006/relationships/image" Target="../media/image29.png"/><Relationship Id="rId4" Type="http://schemas.openxmlformats.org/officeDocument/2006/relationships/image" Target="../media/image3.gif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WordArt 1"/>
          <p:cNvSpPr>
            <a:spLocks noChangeArrowheads="1" noChangeShapeType="1" noTextEdit="1"/>
          </p:cNvSpPr>
          <p:nvPr/>
        </p:nvSpPr>
        <p:spPr bwMode="auto">
          <a:xfrm>
            <a:off x="1142976" y="2000240"/>
            <a:ext cx="6286544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>
                    <a:alpha val="71001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C00000">
                  <a:alpha val="71001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500166" y="5715016"/>
            <a:ext cx="55245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Учитель Алимасова О. А.</a:t>
            </a:r>
            <a:endParaRPr lang="ru-RU" sz="3600" i="1" kern="10" spc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500306"/>
            <a:ext cx="3497882" cy="1047753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143117"/>
            <a:ext cx="2928958" cy="1946228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071678"/>
            <a:ext cx="2379130" cy="571504"/>
          </a:xfrm>
          <a:prstGeom prst="rect">
            <a:avLst/>
          </a:prstGeom>
          <a:noFill/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500306"/>
            <a:ext cx="2307997" cy="642942"/>
          </a:xfrm>
          <a:prstGeom prst="rect">
            <a:avLst/>
          </a:prstGeom>
          <a:noFill/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786058"/>
            <a:ext cx="2071702" cy="857255"/>
          </a:xfrm>
          <a:prstGeom prst="rect">
            <a:avLst/>
          </a:prstGeom>
          <a:noFill/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429132"/>
            <a:ext cx="3105752" cy="44767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143108" y="1643050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EEECE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эти свойства вы знаете?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500438"/>
            <a:ext cx="3299386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2643182"/>
            <a:ext cx="47149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071670" y="1857364"/>
            <a:ext cx="4800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Самостоятельная работа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500298" y="2857496"/>
            <a:ext cx="3733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Ответ - фраза.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285992"/>
            <a:ext cx="3423486" cy="1571636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285992"/>
            <a:ext cx="4264129" cy="1571636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214554"/>
            <a:ext cx="4044698" cy="1585915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571744"/>
            <a:ext cx="4706452" cy="690563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357430"/>
            <a:ext cx="2315564" cy="1004890"/>
          </a:xfrm>
          <a:prstGeom prst="rect">
            <a:avLst/>
          </a:prstGeom>
          <a:noFill/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357430"/>
            <a:ext cx="2214578" cy="1071570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14810" y="2643182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428604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500438"/>
            <a:ext cx="3299386" cy="714380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496"/>
            <a:ext cx="2143125" cy="56197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285992"/>
            <a:ext cx="590550" cy="276225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214554"/>
            <a:ext cx="771526" cy="38100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285992"/>
            <a:ext cx="2428893" cy="458282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357694"/>
            <a:ext cx="2343150" cy="342900"/>
          </a:xfrm>
          <a:prstGeom prst="rect">
            <a:avLst/>
          </a:prstGeom>
          <a:noFill/>
        </p:spPr>
      </p:pic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EEECE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421959" y="3244334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357694"/>
            <a:ext cx="2643206" cy="366713"/>
          </a:xfrm>
          <a:prstGeom prst="rect">
            <a:avLst/>
          </a:prstGeom>
          <a:noFill/>
        </p:spPr>
      </p:pic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714612" y="221455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Новые свойства знаем!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rgbClr val="EEECE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Новые свойства знаем!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2786050" y="1428736"/>
            <a:ext cx="3305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Новые свойства знаем!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928802"/>
            <a:ext cx="4724400" cy="25431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71613"/>
            <a:ext cx="5657850" cy="3571900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8433" name="WordArt 1"/>
          <p:cNvSpPr>
            <a:spLocks noChangeArrowheads="1" noChangeShapeType="1" noTextEdit="1"/>
          </p:cNvSpPr>
          <p:nvPr/>
        </p:nvSpPr>
        <p:spPr bwMode="auto">
          <a:xfrm>
            <a:off x="2357422" y="1857365"/>
            <a:ext cx="4324350" cy="1643074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В добрый путь 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за новыми знаниями!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61950" cy="1905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61950" cy="1905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361950" cy="19050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714488"/>
            <a:ext cx="4448175" cy="2400300"/>
          </a:xfrm>
          <a:prstGeom prst="rect">
            <a:avLst/>
          </a:prstGeom>
          <a:noFill/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500174"/>
            <a:ext cx="4457700" cy="24003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4849069" cy="2185985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428868"/>
            <a:ext cx="4786346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6547" y="1785926"/>
            <a:ext cx="2543643" cy="2714644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428868"/>
            <a:ext cx="4857784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5657850" cy="3681407"/>
          </a:xfrm>
          <a:prstGeom prst="rect">
            <a:avLst/>
          </a:prstGeom>
          <a:noFill/>
        </p:spPr>
      </p:pic>
      <p:pic>
        <p:nvPicPr>
          <p:cNvPr id="1027" name="Picture 3" descr="C:\Users\Olga\Desktop\разное\Новая папка\Копия AN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429132"/>
            <a:ext cx="954114" cy="2079969"/>
          </a:xfrm>
          <a:prstGeom prst="rect">
            <a:avLst/>
          </a:prstGeom>
          <a:noFill/>
        </p:spPr>
      </p:pic>
      <p:pic>
        <p:nvPicPr>
          <p:cNvPr id="1028" name="Picture 4" descr="C:\Users\Olga\Desktop\разное\Новая папка\AN14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790" y="4429132"/>
            <a:ext cx="1192636" cy="1824031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1928794" y="357166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>
                    <a:alpha val="50999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Свойства логарифмов</a:t>
            </a:r>
            <a:endParaRPr lang="ru-RU" sz="3600" i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>
                  <a:alpha val="50999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857364"/>
            <a:ext cx="2247900" cy="24384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100</Words>
  <Application>Microsoft Office PowerPoint</Application>
  <PresentationFormat>Экран (4:3)</PresentationFormat>
  <Paragraphs>43</Paragraphs>
  <Slides>20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36</cp:revision>
  <dcterms:created xsi:type="dcterms:W3CDTF">2011-01-23T00:36:30Z</dcterms:created>
  <dcterms:modified xsi:type="dcterms:W3CDTF">2011-01-30T05:02:32Z</dcterms:modified>
</cp:coreProperties>
</file>