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6CB-8EE0-42E2-B2F7-FA60828EE73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61FE-48F4-4EC4-846D-C2A9A5816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6CB-8EE0-42E2-B2F7-FA60828EE73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61FE-48F4-4EC4-846D-C2A9A5816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6CB-8EE0-42E2-B2F7-FA60828EE73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61FE-48F4-4EC4-846D-C2A9A5816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6CB-8EE0-42E2-B2F7-FA60828EE73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61FE-48F4-4EC4-846D-C2A9A5816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6CB-8EE0-42E2-B2F7-FA60828EE73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61FE-48F4-4EC4-846D-C2A9A5816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6CB-8EE0-42E2-B2F7-FA60828EE73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61FE-48F4-4EC4-846D-C2A9A5816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6CB-8EE0-42E2-B2F7-FA60828EE73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61FE-48F4-4EC4-846D-C2A9A5816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6CB-8EE0-42E2-B2F7-FA60828EE73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61FE-48F4-4EC4-846D-C2A9A5816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6CB-8EE0-42E2-B2F7-FA60828EE73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61FE-48F4-4EC4-846D-C2A9A5816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6CB-8EE0-42E2-B2F7-FA60828EE73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61FE-48F4-4EC4-846D-C2A9A5816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6CB-8EE0-42E2-B2F7-FA60828EE73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61FE-48F4-4EC4-846D-C2A9A5816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ED6CB-8EE0-42E2-B2F7-FA60828EE73B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D61FE-48F4-4EC4-846D-C2A9A5816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6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images.yandex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ru-RU" dirty="0" smtClean="0"/>
              <a:t>Презентация к уроку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400800" cy="1752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«Орудия труда»</a:t>
            </a:r>
          </a:p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класс РО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Занкова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72132" y="5000636"/>
            <a:ext cx="28995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 smtClean="0"/>
              <a:t>Т.П. </a:t>
            </a:r>
            <a:r>
              <a:rPr lang="ru-RU" sz="3600" i="1" dirty="0" err="1" smtClean="0"/>
              <a:t>Зимакова</a:t>
            </a:r>
            <a:endParaRPr lang="ru-RU" sz="36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2814515" y="591395"/>
            <a:ext cx="3226940" cy="590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91680" y="3573016"/>
            <a:ext cx="18002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573016"/>
            <a:ext cx="1728192" cy="2910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20072" y="3573016"/>
            <a:ext cx="194421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0"/>
            <a:ext cx="9144000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64288" y="3573016"/>
            <a:ext cx="18002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501008"/>
            <a:ext cx="169686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1BD-426B-4A95-A709-7564BC5EBA85}" type="slidenum">
              <a:rPr lang="ru-RU"/>
              <a:pPr/>
              <a:t>12</a:t>
            </a:fld>
            <a:endParaRPr lang="ru-RU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043608" y="404664"/>
            <a:ext cx="7129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 создании презентации использованы </a:t>
            </a:r>
            <a:r>
              <a:rPr lang="ru-RU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материалы:</a:t>
            </a:r>
            <a:endParaRPr lang="ru-RU" b="1" dirty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714348" y="1428736"/>
            <a:ext cx="820896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 </a:t>
            </a:r>
            <a:endParaRPr lang="ru-RU" dirty="0"/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928670"/>
            <a:ext cx="1819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hlinkClick r:id="rId2" action="ppaction://hlinkfile"/>
              </a:rPr>
              <a:t>images.yandex.ru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140968"/>
            <a:ext cx="3403624" cy="2940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836712"/>
            <a:ext cx="375470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052736"/>
            <a:ext cx="3447834" cy="344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068960"/>
            <a:ext cx="331236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1196752"/>
            <a:ext cx="5040560" cy="417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1628800"/>
            <a:ext cx="604867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225282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548680"/>
            <a:ext cx="2664296" cy="220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149080"/>
            <a:ext cx="223224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167939"/>
            <a:ext cx="3384376" cy="213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513854" y="2780929"/>
            <a:ext cx="611629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</a:t>
            </a:r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рудие труда</a:t>
            </a:r>
            <a:endParaRPr lang="ru-RU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60648"/>
            <a:ext cx="4608512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25</Words>
  <Application>Microsoft Office PowerPoint</Application>
  <PresentationFormat>Экран (4:3)</PresentationFormat>
  <Paragraphs>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к уроку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Tata</cp:lastModifiedBy>
  <cp:revision>17</cp:revision>
  <dcterms:created xsi:type="dcterms:W3CDTF">2011-01-30T18:48:51Z</dcterms:created>
  <dcterms:modified xsi:type="dcterms:W3CDTF">2011-03-15T15:06:05Z</dcterms:modified>
</cp:coreProperties>
</file>