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7369-5F4E-4C86-A35D-0529491643C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8C04-989F-450F-86FE-E44E49B9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slide" Target="slide6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slide" Target="slide6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6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8264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7215238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занятия по теме: «Перпендикуляр и наклонные. Расстояние от точки до плоскости»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Решение задач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№4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1214422"/>
            <a:ext cx="51339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3829048" cy="5786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 точки М, отстоящей от плоскости на расстоянии 4см, проведены наклонные МА , МВ и МС под углами 30°, 45°и 60° к прямой, перпендикулярной к плоскости  и проходящей через  М. Определите длины наклонных.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785926"/>
            <a:ext cx="34575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6010" y="1214422"/>
            <a:ext cx="1878870" cy="14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-24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br>
              <a:rPr lang="ru-RU" sz="2800" dirty="0" smtClean="0">
                <a:hlinkClick r:id="rId4" action="ppaction://hlinksldjump"/>
              </a:rPr>
            </a:br>
            <a:r>
              <a:rPr lang="ru-RU" sz="2800" dirty="0" smtClean="0"/>
              <a:t>№5</a:t>
            </a:r>
            <a:endParaRPr lang="ru-RU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1214422"/>
            <a:ext cx="51339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857364"/>
            <a:ext cx="2943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785926"/>
            <a:ext cx="228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429132"/>
            <a:ext cx="1628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714356"/>
            <a:ext cx="3757610" cy="585789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Из некоторой точки пространства проведены к плоскости две наклонные, длиной 20см и 15см. проекция первой наклонной на плоскость 16см. найдите длину проекции второй наклонной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№6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4614866" cy="58578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Сторона равностороннего треугольника равна 3см. Определите расстояние от его плоскости до точки, которая отстоит от каждой из его вершин на 2см.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650" y="2857496"/>
            <a:ext cx="4324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928670"/>
            <a:ext cx="25336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428736"/>
            <a:ext cx="352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214686"/>
            <a:ext cx="2962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br>
              <a:rPr lang="ru-RU" sz="2800" dirty="0" smtClean="0">
                <a:hlinkClick r:id="rId4" action="ppaction://hlinksldjump"/>
              </a:rPr>
            </a:br>
            <a:r>
              <a:rPr lang="ru-RU" sz="2800" dirty="0" smtClean="0"/>
              <a:t>№7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1142984"/>
            <a:ext cx="45053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972056" cy="5786454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Из точки А пространства проведены к данной плоскости перпендикуляр АО=1см и две равные наклонные ВА и АС, причем</a:t>
            </a:r>
            <a:r>
              <a:rPr lang="ar-SA" sz="3600" dirty="0" smtClean="0"/>
              <a:t>ےВАО</a:t>
            </a:r>
            <a:r>
              <a:rPr lang="ru-RU" sz="3600" dirty="0" smtClean="0"/>
              <a:t>=</a:t>
            </a:r>
            <a:r>
              <a:rPr lang="ar-SA" sz="3600" dirty="0" smtClean="0"/>
              <a:t>ے</a:t>
            </a:r>
            <a:r>
              <a:rPr lang="ru-RU" sz="3600" dirty="0" smtClean="0"/>
              <a:t>САО=60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, </a:t>
            </a:r>
            <a:r>
              <a:rPr lang="ar-SA" sz="3600" dirty="0" smtClean="0"/>
              <a:t>ے</a:t>
            </a:r>
            <a:r>
              <a:rPr lang="ru-RU" sz="3600" dirty="0" smtClean="0"/>
              <a:t>САВ=90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. Найти ВС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571612"/>
            <a:ext cx="2657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000504"/>
            <a:ext cx="2266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br>
              <a:rPr lang="ru-RU" sz="2800" dirty="0" smtClean="0">
                <a:hlinkClick r:id="rId4" action="ppaction://hlinksldjump"/>
              </a:rPr>
            </a:br>
            <a:r>
              <a:rPr lang="ru-RU" sz="2800" dirty="0" smtClean="0"/>
              <a:t>№8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42291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186370" cy="5857892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Из точки пространства проведены к плоскости две равные наклонные по 2см. угол между ними 60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, а угол между их проекциями—прямой. Найти расстояние от точки до плоскости.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714488"/>
            <a:ext cx="19145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643050"/>
            <a:ext cx="238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571876"/>
            <a:ext cx="1647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br>
              <a:rPr lang="ru-RU" sz="2800" dirty="0" smtClean="0">
                <a:hlinkClick r:id="rId4" action="ppaction://hlinksldjump"/>
              </a:rPr>
            </a:br>
            <a:r>
              <a:rPr lang="ru-RU" sz="2800" dirty="0" smtClean="0"/>
              <a:t>№9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928670"/>
            <a:ext cx="4857752" cy="47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543560" cy="59293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 некоторой точки пространства проведены к данной плоскости две равные наклонные, угол между ними 60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, а угол между их проекциями прямой. Найти угол между каждой наклонной и её проекцией.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4" action="ppaction://hlinksldjump"/>
              </a:rPr>
              <a:t>РЕШЕНИЕ ЗАДАЧ</a:t>
            </a:r>
            <a:br>
              <a:rPr lang="ru-RU" sz="2800" dirty="0" smtClean="0">
                <a:hlinkClick r:id="rId4" action="ppaction://hlinksldjump"/>
              </a:rPr>
            </a:br>
            <a:r>
              <a:rPr lang="ru-RU" sz="2800" dirty="0" smtClean="0"/>
              <a:t>№10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0043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929198"/>
            <a:ext cx="276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3643314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500174"/>
            <a:ext cx="266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357694"/>
            <a:ext cx="295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8700" y="1357298"/>
            <a:ext cx="4305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3214686"/>
            <a:ext cx="361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1785926"/>
            <a:ext cx="295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186370" cy="592933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 равнобедренном треугольнике основание и высота к нему равны по 4см. Данная точка находится на расстоянии 6см от плоскости треугольника и </a:t>
            </a:r>
            <a:r>
              <a:rPr lang="ru-RU" b="1" i="1" dirty="0" smtClean="0"/>
              <a:t>на равном расстоянии от его вершин</a:t>
            </a:r>
            <a:r>
              <a:rPr lang="ru-RU" dirty="0" smtClean="0"/>
              <a:t>. Найдите это расстояние.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hlinkClick r:id="rId4" action="ppaction://hlinksldjump"/>
              </a:rPr>
              <a:t>РЕШЕНИЕ ЗАДАЧ</a:t>
            </a:r>
            <a:br>
              <a:rPr lang="ru-RU" sz="3100" dirty="0" smtClean="0">
                <a:hlinkClick r:id="rId4" action="ppaction://hlinksldjump"/>
              </a:rPr>
            </a:br>
            <a:r>
              <a:rPr lang="ru-RU" sz="3100" dirty="0" smtClean="0"/>
              <a:t>№11</a:t>
            </a:r>
            <a:endParaRPr lang="ru-RU" sz="31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14554"/>
            <a:ext cx="4048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900618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Дан равнобедренный треугольник АВС с основанием АС=6см и боковой стороной 5см. К плоскости треугольника проведен перпендикуляр ОК=2см, причем точки перпендикуляра </a:t>
            </a:r>
            <a:r>
              <a:rPr lang="ru-RU" b="1" i="1" dirty="0" smtClean="0"/>
              <a:t>отстоят от сторон треугольника на равном расстоянии</a:t>
            </a:r>
            <a:r>
              <a:rPr lang="ru-RU" dirty="0" smtClean="0"/>
              <a:t>. Найдите это расстояние и расстояние между точками К и В.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929066"/>
            <a:ext cx="247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3786190"/>
            <a:ext cx="266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5072074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429132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1785926"/>
            <a:ext cx="333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4500570"/>
            <a:ext cx="409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4643446"/>
            <a:ext cx="361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4071942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8" y="3643314"/>
            <a:ext cx="2724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6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6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sldjump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§2 п19 Расстояние от точки до плоскости. 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№138,  №139,  №140, №143,  №149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0007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Что такое перпендикуляр и наклонная к плоскости? Их основания? Проекция наклонной?</a:t>
            </a:r>
          </a:p>
          <a:p>
            <a:r>
              <a:rPr lang="ru-RU" dirty="0" smtClean="0"/>
              <a:t>Как связаны между собой длины перпендикуляра, наклонной и проекции.</a:t>
            </a:r>
          </a:p>
          <a:p>
            <a:r>
              <a:rPr lang="ru-RU" dirty="0" smtClean="0"/>
              <a:t>Какова связь между длинами двух наклонных, проведенных из одной точки, и длинами их проекций?</a:t>
            </a:r>
          </a:p>
          <a:p>
            <a:r>
              <a:rPr lang="ru-RU" dirty="0" smtClean="0"/>
              <a:t>Где лежит основание перпендикуляра к плоскости треугольника, точки которого равноудалены от вершин этого треугольника? </a:t>
            </a:r>
          </a:p>
          <a:p>
            <a:r>
              <a:rPr lang="ru-RU" dirty="0" smtClean="0"/>
              <a:t> А от сторон?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928662" y="428604"/>
            <a:ext cx="900090" cy="6011882"/>
          </a:xfrm>
        </p:spPr>
        <p:txBody>
          <a:bodyPr/>
          <a:lstStyle/>
          <a:p>
            <a:r>
              <a:rPr lang="ru-RU" dirty="0" smtClean="0"/>
              <a:t>РН</a:t>
            </a:r>
            <a:br>
              <a:rPr lang="ru-RU" dirty="0" smtClean="0"/>
            </a:br>
            <a:r>
              <a:rPr lang="ru-RU" dirty="0" smtClean="0"/>
              <a:t>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</a:t>
            </a:r>
            <a:br>
              <a:rPr lang="ru-RU" dirty="0" smtClean="0"/>
            </a:br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КН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1414463"/>
            <a:ext cx="5372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928802"/>
            <a:ext cx="619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143380"/>
            <a:ext cx="1200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928802"/>
            <a:ext cx="214314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285860"/>
            <a:ext cx="11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357694"/>
            <a:ext cx="1647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1785926"/>
            <a:ext cx="17145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4000504"/>
            <a:ext cx="164307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4500570"/>
            <a:ext cx="1019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РАБОТУ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43183"/>
            <a:ext cx="8229600" cy="1785950"/>
          </a:xfrm>
        </p:spPr>
        <p:txBody>
          <a:bodyPr/>
          <a:lstStyle/>
          <a:p>
            <a:pPr algn="ctr"/>
            <a:r>
              <a:rPr lang="ru-RU" dirty="0" smtClean="0"/>
              <a:t>УСПЕШНОГО ВЫПОЛНЕНИЯ ДОМАШНЕГО ЗАДАНИЯ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Знаете ли вы: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сколько наклонных к плоскости можно провести из точки, не принадлежащей плоскости? А перпендикуляров?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7862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928671"/>
            <a:ext cx="4495800" cy="22145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геометрическое место точек, удаленных от точки вне данной плоскости на данное расстояние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00438"/>
            <a:ext cx="414337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Знаете ли вы</a:t>
            </a:r>
            <a:br>
              <a:rPr lang="ru-RU" dirty="0" smtClean="0"/>
            </a:br>
            <a:r>
              <a:rPr lang="ru-RU" sz="3100" dirty="0" smtClean="0"/>
              <a:t> геометрическое место точек, равноудаленных от двух данных точек: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2000240"/>
            <a:ext cx="4038600" cy="71438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на плоскости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2000240"/>
            <a:ext cx="4038600" cy="928694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в пространстве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385765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14620"/>
            <a:ext cx="3857620" cy="33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785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Знаете ли вы</a:t>
            </a:r>
            <a:br>
              <a:rPr lang="ru-RU" sz="3600" dirty="0" smtClean="0"/>
            </a:br>
            <a:r>
              <a:rPr lang="ru-RU" sz="3600" dirty="0" smtClean="0"/>
              <a:t> геометрическое место точек, равноудаленных от </a:t>
            </a:r>
            <a:r>
              <a:rPr lang="ru-RU" sz="3600" b="1" i="1" dirty="0" smtClean="0"/>
              <a:t>трех </a:t>
            </a:r>
            <a:r>
              <a:rPr lang="ru-RU" sz="3600" dirty="0" smtClean="0"/>
              <a:t>данных точек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214554"/>
            <a:ext cx="3538534" cy="685792"/>
          </a:xfrm>
        </p:spPr>
        <p:txBody>
          <a:bodyPr/>
          <a:lstStyle/>
          <a:p>
            <a:pPr lvl="0"/>
            <a:r>
              <a:rPr lang="ru-RU" sz="3200" dirty="0" smtClean="0"/>
              <a:t>на плоскости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14554"/>
            <a:ext cx="4038600" cy="614354"/>
          </a:xfrm>
        </p:spPr>
        <p:txBody>
          <a:bodyPr/>
          <a:lstStyle/>
          <a:p>
            <a:pPr lvl="0"/>
            <a:r>
              <a:rPr lang="ru-RU" sz="3200" dirty="0" smtClean="0"/>
              <a:t>в пространстве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71810"/>
            <a:ext cx="3571900" cy="2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71810"/>
            <a:ext cx="4071966" cy="28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714357"/>
          <a:ext cx="8358246" cy="6143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5472"/>
                <a:gridCol w="1669786"/>
                <a:gridCol w="1669786"/>
                <a:gridCol w="1669786"/>
                <a:gridCol w="1893416"/>
              </a:tblGrid>
              <a:tr h="204788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№1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№2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№3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№4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204788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Б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№5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№6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№7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№8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04788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 action="ppaction://hlinksldjump"/>
                        </a:rPr>
                        <a:t>№9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 action="ppaction://hlinksldjump"/>
                        </a:rPr>
                        <a:t>№10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4" action="ppaction://hlinksldjump"/>
                        </a:rPr>
                        <a:t>№11</a:t>
                      </a:r>
                      <a:endParaRPr kumimoji="0" lang="ru-RU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5" action="ppaction://hlinksldjump"/>
                        </a:rPr>
                        <a:t>дома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Решение задач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№1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38290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точки В данной на расстоянии 9 см от плоскости, проведена к ней наклонная ВМ=15см. Найдите ее проекцию на данную плоскость</a:t>
            </a:r>
            <a:endParaRPr lang="ru-RU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30513"/>
            <a:ext cx="3962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643050"/>
            <a:ext cx="542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500174"/>
            <a:ext cx="152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785926"/>
            <a:ext cx="552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357562"/>
            <a:ext cx="971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06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Решение задач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№2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86370" cy="3971940"/>
          </a:xfrm>
        </p:spPr>
        <p:txBody>
          <a:bodyPr/>
          <a:lstStyle/>
          <a:p>
            <a:r>
              <a:rPr lang="ru-RU" dirty="0" smtClean="0"/>
              <a:t>Из некоторой точки, проведены к данной плоскости перпендикуляр равный </a:t>
            </a:r>
            <a:r>
              <a:rPr lang="en-US" dirty="0" smtClean="0"/>
              <a:t>m</a:t>
            </a:r>
            <a:r>
              <a:rPr lang="ru-RU" dirty="0" smtClean="0"/>
              <a:t> и наклонная. Угол между ними равен 30°. Найдите длину наклонной.</a:t>
            </a:r>
            <a:r>
              <a:rPr lang="ru-RU" sz="3600" dirty="0" smtClean="0"/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643050"/>
            <a:ext cx="3143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071678"/>
            <a:ext cx="1143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429000"/>
            <a:ext cx="1076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  <a:hlinkClick r:id="rId4" action="ppaction://hlinksldjump"/>
              </a:rPr>
              <a:t>Решение задач</a:t>
            </a:r>
            <a:endParaRPr lang="ru-RU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№3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4829180" cy="39719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Из центра круга проведен перпендикуляр к его плоскости. Определите расстояние от конца этого перпендикуляра до точек окружности, если длина перпендикуляра </a:t>
            </a:r>
            <a:r>
              <a:rPr lang="en-US" dirty="0" smtClean="0"/>
              <a:t>m</a:t>
            </a:r>
            <a:r>
              <a:rPr lang="ru-RU" dirty="0" smtClean="0"/>
              <a:t>, а площадь круга </a:t>
            </a:r>
            <a:r>
              <a:rPr lang="en-US" dirty="0" smtClean="0"/>
              <a:t>Q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00438"/>
            <a:ext cx="2657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643182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643182"/>
            <a:ext cx="1114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550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Два занятия по теме: «Перпендикуляр и наклонные. Расстояние от точки до плоскости»</vt:lpstr>
      <vt:lpstr>РН Н  КР К  КН</vt:lpstr>
      <vt:lpstr>Знаете ли вы:</vt:lpstr>
      <vt:lpstr>Знаете ли вы  геометрическое место точек, равноудаленных от двух данных точек:</vt:lpstr>
      <vt:lpstr>Знаете ли вы  геометрическое место точек, равноудаленных от трех данных точек:</vt:lpstr>
      <vt:lpstr>Решение задач</vt:lpstr>
      <vt:lpstr>Слайд 7</vt:lpstr>
      <vt:lpstr>Слайд 8</vt:lpstr>
      <vt:lpstr>Слайд 9</vt:lpstr>
      <vt:lpstr>№4</vt:lpstr>
      <vt:lpstr>РЕШЕНИЕ ЗАДАЧ №5</vt:lpstr>
      <vt:lpstr>РЕШЕНИЕ ЗАДАЧ №6</vt:lpstr>
      <vt:lpstr>РЕШЕНИЕ ЗАДАЧ №7</vt:lpstr>
      <vt:lpstr>РЕШЕНИЕ ЗАДАЧ №8</vt:lpstr>
      <vt:lpstr>РЕШЕНИЕ ЗАДАЧ №9</vt:lpstr>
      <vt:lpstr>РЕШЕНИЕ ЗАДАЧ №10</vt:lpstr>
      <vt:lpstr>РЕШЕНИЕ ЗАДАЧ №11</vt:lpstr>
      <vt:lpstr>Домашнее задание</vt:lpstr>
      <vt:lpstr>Подведение итогов урока</vt:lpstr>
      <vt:lpstr>  СПАСИБО ЗА РАБОТУ .  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86</cp:revision>
  <dcterms:created xsi:type="dcterms:W3CDTF">2011-01-28T10:25:25Z</dcterms:created>
  <dcterms:modified xsi:type="dcterms:W3CDTF">2011-01-30T11:00:12Z</dcterms:modified>
</cp:coreProperties>
</file>