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DF18-2592-44D2-B67D-FD9686388B25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B152-CA00-469B-85B1-BA3790B80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1036-EF90-4E58-854F-931A72CC374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AFF9-075A-4419-A483-B3B17C4FB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C1E8-0FD5-400B-B782-FBE620F46AFB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9D89-4AFB-4B5D-A63F-EF8B5E8E5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A519A-D165-458B-8DFC-B491A44B6725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CCCE-796D-45D0-A67E-F9B94D6BC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A5E2-CC15-441F-834B-82F7084BA905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6F2A-DB8D-41BD-A12E-B5F687286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65E7-F7E7-452F-8EFB-BF92B86B7836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291B-C131-4078-984D-1A81ED507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BC85-D3C7-4A59-9830-05847ED9F5A3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3C6A-6926-43E1-8898-960F5A45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89BA-0F98-403F-89E9-B09F2F62D87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32EB3-C4A8-44D1-BA94-D14703F24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65E2-278D-4D1C-A91F-B09E354A8ADE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62AD-DE5D-4892-B43D-54DD8AC8D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90867-E4BF-49B1-B583-E00E372CDD14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DC4D-4C66-4FEC-ABC6-2640C115D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DD3C-E0EC-4DD3-B408-B7A19ABB312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E471D-9EE5-4F7A-B3D2-FED5DBE16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68997B5-A0CD-48BF-85BF-66B0F6CDEF2D}" type="datetimeFigureOut">
              <a:rPr lang="ru-RU"/>
              <a:pPr>
                <a:defRPr/>
              </a:pPr>
              <a:t>30.11.2010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A969DB4-A6F6-453F-A7DC-354EC1E75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7" r:id="rId2"/>
    <p:sldLayoutId id="2147483816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7" r:id="rId9"/>
    <p:sldLayoutId id="2147483813" r:id="rId10"/>
    <p:sldLayoutId id="21474838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Химия и живой организм</a:t>
            </a: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29125"/>
            <a:ext cx="7854950" cy="552450"/>
          </a:xfrm>
        </p:spPr>
        <p:txBody>
          <a:bodyPr/>
          <a:lstStyle/>
          <a:p>
            <a:pPr marR="0"/>
            <a:r>
              <a:rPr lang="ru-RU" sz="3200" smtClean="0"/>
              <a:t>Интегрированный урок химии и биологии в 9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29125"/>
            <a:ext cx="7854950" cy="552450"/>
          </a:xfrm>
        </p:spPr>
        <p:txBody>
          <a:bodyPr/>
          <a:lstStyle/>
          <a:p>
            <a:pPr marR="0"/>
            <a:r>
              <a:rPr lang="ru-RU" sz="3200" smtClean="0"/>
              <a:t>Интегрированный урок химии и биологии в 9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Цель урока: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smtClean="0"/>
          </a:p>
          <a:p>
            <a:endParaRPr lang="ru-RU" i="1" smtClean="0"/>
          </a:p>
          <a:p>
            <a:endParaRPr lang="ru-RU" i="1" smtClean="0"/>
          </a:p>
          <a:p>
            <a:r>
              <a:rPr lang="ru-RU" sz="3600" i="1" smtClean="0"/>
              <a:t>Выяснить значение  химических элементов в  организме человека</a:t>
            </a:r>
            <a:r>
              <a:rPr lang="ru-RU" sz="4000" i="1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План работы: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i="1" smtClean="0"/>
              <a:t>Исследовательская работа с информационными листами (заполнение таблиц, выступление группы, тест «Роль микроэлементов в жизни человека»).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i="1" smtClean="0"/>
              <a:t>Исследовательская работа  «Содержание микроэлементов в веществах, которые окружают нас в повседневной жизни» (исследование веществ, выполнение задания «на приеме у врача», выступление группы).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i="1" smtClean="0"/>
              <a:t>Выпуск листков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1 этап – исследовательская работа с информационными листами: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i="1" smtClean="0"/>
              <a:t>1 группа- серебро, свинец;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2 группа – селен, алюминий;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3 группа – железо, цинк;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4 группа – молибден, бериллий.</a:t>
            </a:r>
          </a:p>
          <a:p>
            <a:pPr>
              <a:buFont typeface="Wingdings 2" pitchFamily="18" charset="2"/>
              <a:buNone/>
            </a:pP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План выступления: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i="1" smtClean="0"/>
              <a:t>Химический элемент, характеристика  (положение в таблице ХЭ)</a:t>
            </a:r>
          </a:p>
          <a:p>
            <a:pPr>
              <a:buFont typeface="Arial" charset="0"/>
              <a:buChar char="•"/>
            </a:pPr>
            <a:r>
              <a:rPr lang="ru-RU" i="1" smtClean="0"/>
              <a:t>Роль в организме человека.</a:t>
            </a:r>
          </a:p>
          <a:p>
            <a:pPr>
              <a:buFont typeface="Arial" charset="0"/>
              <a:buChar char="•"/>
            </a:pPr>
            <a:r>
              <a:rPr lang="ru-RU" i="1" smtClean="0"/>
              <a:t>Источник поступления.</a:t>
            </a:r>
          </a:p>
          <a:p>
            <a:pPr>
              <a:buFont typeface="Arial" charset="0"/>
              <a:buChar char="•"/>
            </a:pPr>
            <a:r>
              <a:rPr lang="ru-RU" i="1" smtClean="0"/>
              <a:t>Распространенные соединения.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Микроэлементы: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401080" cy="472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70"/>
                <a:gridCol w="2100270"/>
                <a:gridCol w="2100270"/>
                <a:gridCol w="2100270"/>
              </a:tblGrid>
              <a:tr h="2360618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Ag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err="1" smtClean="0"/>
                        <a:t>Pb</a:t>
                      </a:r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Se</a:t>
                      </a:r>
                      <a:endParaRPr lang="ru-RU" sz="7200" dirty="0" smtClean="0"/>
                    </a:p>
                    <a:p>
                      <a:pPr algn="ctr"/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Al</a:t>
                      </a:r>
                      <a:endParaRPr lang="ru-RU" sz="7200" dirty="0" smtClean="0"/>
                    </a:p>
                    <a:p>
                      <a:pPr algn="ctr"/>
                      <a:endParaRPr lang="ru-RU" sz="7200" dirty="0"/>
                    </a:p>
                  </a:txBody>
                  <a:tcPr/>
                </a:tc>
              </a:tr>
              <a:tr h="2360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Fe</a:t>
                      </a:r>
                      <a:endParaRPr lang="ru-RU" sz="7200" dirty="0" smtClean="0"/>
                    </a:p>
                    <a:p>
                      <a:pPr algn="ctr"/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Zn</a:t>
                      </a:r>
                      <a:endParaRPr lang="ru-RU" sz="7200" dirty="0" smtClean="0"/>
                    </a:p>
                    <a:p>
                      <a:pPr algn="ctr"/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200" dirty="0" smtClean="0"/>
                        <a:t>Mo</a:t>
                      </a:r>
                      <a:endParaRPr lang="ru-RU" sz="7200" dirty="0" smtClean="0"/>
                    </a:p>
                    <a:p>
                      <a:pPr algn="ctr"/>
                      <a:endParaRPr lang="ru-RU" sz="7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Be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Тест «Верю – не верю».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75" y="2143125"/>
          <a:ext cx="3714776" cy="414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</a:tblGrid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13+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180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93" name="TextBox 4"/>
          <p:cNvSpPr txBox="1">
            <a:spLocks noChangeArrowheads="1"/>
          </p:cNvSpPr>
          <p:nvPr/>
        </p:nvSpPr>
        <p:spPr bwMode="auto">
          <a:xfrm>
            <a:off x="5357813" y="2071688"/>
            <a:ext cx="2786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«5» -  14 (+)</a:t>
            </a:r>
          </a:p>
          <a:p>
            <a:r>
              <a:rPr lang="ru-RU"/>
              <a:t>«4» -  13-11 (+)</a:t>
            </a:r>
          </a:p>
          <a:p>
            <a:r>
              <a:rPr lang="ru-RU"/>
              <a:t>«3» –  10-7 (+)</a:t>
            </a:r>
          </a:p>
          <a:p>
            <a:r>
              <a:rPr lang="ru-RU"/>
              <a:t>«2» -  6 и меньше (+)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2 этап – исследовательская работа «Содержание микроэлементов в веществах, которые окружают нас в повседневной жизни»:</a:t>
            </a:r>
            <a:endParaRPr lang="ru-RU" sz="3200" b="1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По какому принципу предложенные вам продукты питания и  другие вещества оказались вместе?</a:t>
            </a:r>
          </a:p>
          <a:p>
            <a:r>
              <a:rPr lang="ru-RU" i="1" smtClean="0"/>
              <a:t>Ознакомьтесь с жалобами больных, определите, каких элементов в их организме не хватает. И дайте каждому соответствующие рекомендации.</a:t>
            </a:r>
          </a:p>
          <a:p>
            <a:r>
              <a:rPr lang="ru-RU" i="1" smtClean="0"/>
              <a:t>Подготовьте выступление по плану: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1. Содержание какого элемента объединяет данные  вещества.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2. Рекомендации вашему пациенту.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Оценки за урок: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этап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err="1" smtClean="0"/>
                        <a:t>Бальжурова</a:t>
                      </a:r>
                      <a:r>
                        <a:rPr lang="ru-RU" baseline="0" dirty="0" smtClean="0"/>
                        <a:t> С.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aseline="0" dirty="0" err="1" smtClean="0"/>
                        <a:t>Бальчугов</a:t>
                      </a:r>
                      <a:r>
                        <a:rPr lang="ru-RU" baseline="0" dirty="0" smtClean="0"/>
                        <a:t> А.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baseline="0" dirty="0" smtClean="0"/>
                        <a:t>Калиниченко 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Гармаева</a:t>
                      </a:r>
                      <a:r>
                        <a:rPr lang="ru-RU" dirty="0" smtClean="0"/>
                        <a:t> И.</a:t>
                      </a:r>
                    </a:p>
                    <a:p>
                      <a:r>
                        <a:rPr lang="ru-RU" dirty="0" err="1" smtClean="0"/>
                        <a:t>Бодров</a:t>
                      </a:r>
                      <a:r>
                        <a:rPr lang="ru-RU" dirty="0" smtClean="0"/>
                        <a:t> И.</a:t>
                      </a:r>
                    </a:p>
                    <a:p>
                      <a:r>
                        <a:rPr lang="ru-RU" dirty="0" smtClean="0"/>
                        <a:t>Вторушин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Вакуленко И.</a:t>
                      </a:r>
                    </a:p>
                    <a:p>
                      <a:r>
                        <a:rPr lang="ru-RU" dirty="0" smtClean="0"/>
                        <a:t>Гусаров Д.</a:t>
                      </a:r>
                    </a:p>
                    <a:p>
                      <a:r>
                        <a:rPr lang="ru-RU" dirty="0" smtClean="0"/>
                        <a:t>Москвитин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Беккер К.</a:t>
                      </a:r>
                    </a:p>
                    <a:p>
                      <a:r>
                        <a:rPr lang="ru-RU" dirty="0" smtClean="0"/>
                        <a:t>Попов И.</a:t>
                      </a:r>
                    </a:p>
                    <a:p>
                      <a:r>
                        <a:rPr lang="ru-RU" dirty="0" smtClean="0"/>
                        <a:t>Дондуков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339</Words>
  <PresentationFormat>Экран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Times New Roman</vt:lpstr>
      <vt:lpstr>Поток</vt:lpstr>
      <vt:lpstr>Химия и живой организм</vt:lpstr>
      <vt:lpstr>Цель урока:</vt:lpstr>
      <vt:lpstr>План работы:</vt:lpstr>
      <vt:lpstr>1 этап – исследовательская работа с информационными листами:</vt:lpstr>
      <vt:lpstr>План выступления:</vt:lpstr>
      <vt:lpstr>Микроэлементы:</vt:lpstr>
      <vt:lpstr>Тест «Верю – не верю». </vt:lpstr>
      <vt:lpstr>2 этап – исследовательская работа «Содержание микроэлементов в веществах, которые окружают нас в повседневной жизни»:</vt:lpstr>
      <vt:lpstr>Оценки за урок:</vt:lpstr>
      <vt:lpstr>Спасибо за внимание!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Мы</cp:lastModifiedBy>
  <cp:revision>15</cp:revision>
  <dcterms:modified xsi:type="dcterms:W3CDTF">2010-11-30T04:44:05Z</dcterms:modified>
</cp:coreProperties>
</file>