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A2FC983-9C30-4D5E-B979-1F4F10D42AD2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8108463-3263-4CED-90E8-EA55EAD80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983-9C30-4D5E-B979-1F4F10D42AD2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8463-3263-4CED-90E8-EA55EAD80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983-9C30-4D5E-B979-1F4F10D42AD2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8463-3263-4CED-90E8-EA55EAD80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983-9C30-4D5E-B979-1F4F10D42AD2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8463-3263-4CED-90E8-EA55EAD80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983-9C30-4D5E-B979-1F4F10D42AD2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8463-3263-4CED-90E8-EA55EAD80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983-9C30-4D5E-B979-1F4F10D42AD2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8463-3263-4CED-90E8-EA55EAD80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983-9C30-4D5E-B979-1F4F10D42AD2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8463-3263-4CED-90E8-EA55EAD806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983-9C30-4D5E-B979-1F4F10D42AD2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8463-3263-4CED-90E8-EA55EAD80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983-9C30-4D5E-B979-1F4F10D42AD2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08463-3263-4CED-90E8-EA55EAD80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A2FC983-9C30-4D5E-B979-1F4F10D42AD2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8108463-3263-4CED-90E8-EA55EAD80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A2FC983-9C30-4D5E-B979-1F4F10D42AD2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8108463-3263-4CED-90E8-EA55EAD80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A2FC983-9C30-4D5E-B979-1F4F10D42AD2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8108463-3263-4CED-90E8-EA55EAD80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214554"/>
            <a:ext cx="7143800" cy="1940258"/>
          </a:xfrm>
          <a:scene3d>
            <a:camera prst="isometricOffAxis1Right"/>
            <a:lightRig rig="threePt" dir="t"/>
          </a:scene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Славна богатырями </a:t>
            </a:r>
            <a:r>
              <a:rPr lang="ru-RU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земля </a:t>
            </a:r>
            <a:r>
              <a:rPr lang="ru-RU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усская</a:t>
            </a:r>
            <a:r>
              <a:rPr lang="ru-RU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357298"/>
            <a:ext cx="6400800" cy="92869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Литературное состязание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Program Files\Microsoft Office\MEDIA\OFFICE12\Lines\BD21427_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786322"/>
            <a:ext cx="5715000" cy="5238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785794"/>
            <a:ext cx="3500462" cy="5429288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/>
              <a:t>Лук, стрела, рогатина, щит</a:t>
            </a:r>
          </a:p>
          <a:p>
            <a:pPr lvl="0"/>
            <a:endParaRPr lang="ru-RU" sz="3200" dirty="0" smtClean="0"/>
          </a:p>
          <a:p>
            <a:pPr lvl="0"/>
            <a:r>
              <a:rPr lang="ru-RU" sz="3200" dirty="0" err="1" smtClean="0"/>
              <a:t>Шалыга</a:t>
            </a:r>
            <a:r>
              <a:rPr lang="ru-RU" sz="3200" dirty="0" smtClean="0"/>
              <a:t>, меч, сердце, жемчуг</a:t>
            </a:r>
          </a:p>
          <a:p>
            <a:pPr lvl="0"/>
            <a:endParaRPr lang="ru-RU" sz="3200" dirty="0" smtClean="0"/>
          </a:p>
          <a:p>
            <a:pPr lvl="0"/>
            <a:r>
              <a:rPr lang="ru-RU" sz="3200" dirty="0" smtClean="0"/>
              <a:t>Береза, цветы, леса, поля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29124" y="785794"/>
            <a:ext cx="39290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/>
              <a:t>(</a:t>
            </a:r>
            <a:r>
              <a:rPr lang="ru-RU" sz="2800" dirty="0" err="1"/>
              <a:t>разрывчатый</a:t>
            </a:r>
            <a:r>
              <a:rPr lang="ru-RU" sz="2800" dirty="0"/>
              <a:t>, каленая, звериная, слоновый</a:t>
            </a:r>
            <a:r>
              <a:rPr lang="ru-RU" sz="2800" dirty="0" smtClean="0"/>
              <a:t>).</a:t>
            </a:r>
          </a:p>
          <a:p>
            <a:pPr lvl="0"/>
            <a:endParaRPr lang="ru-RU" sz="2800" dirty="0"/>
          </a:p>
          <a:p>
            <a:pPr lvl="0"/>
            <a:r>
              <a:rPr lang="ru-RU" sz="2800" dirty="0" smtClean="0"/>
              <a:t>(</a:t>
            </a:r>
            <a:r>
              <a:rPr lang="ru-RU" sz="2800" dirty="0"/>
              <a:t>подорожная, булатный, ретивое, скатный</a:t>
            </a:r>
            <a:r>
              <a:rPr lang="ru-RU" sz="2800" dirty="0" smtClean="0"/>
              <a:t>).</a:t>
            </a:r>
          </a:p>
          <a:p>
            <a:pPr lvl="0"/>
            <a:endParaRPr lang="ru-RU" sz="2800" dirty="0"/>
          </a:p>
          <a:p>
            <a:pPr lvl="0"/>
            <a:r>
              <a:rPr lang="ru-RU" sz="2800" dirty="0" smtClean="0"/>
              <a:t>(</a:t>
            </a:r>
            <a:r>
              <a:rPr lang="ru-RU" sz="2800" dirty="0" err="1"/>
              <a:t>покляпая</a:t>
            </a:r>
            <a:r>
              <a:rPr lang="ru-RU" sz="2800" dirty="0"/>
              <a:t>, лазоревые, темные, чистые)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Users 98\Galia\Фотографии\Интернет\Илья Муромец и Соловей-разбойник\Илья Муромец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7000924" cy="581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85786" y="0"/>
            <a:ext cx="7643812" cy="107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Илья Муромец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Художник: 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Руслан Свободин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19257"/>
            <a:ext cx="7000924" cy="36038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ГИПЕРБОЛА  (художественное преувеличение)</a:t>
            </a:r>
            <a:endParaRPr lang="ru-RU" sz="5400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D:\Users 98\Galia\Фотографии\Интернет\Илья Муромец и Соловей-разбойник\Васнецов. Витязь на распутье.jpg"/>
          <p:cNvPicPr>
            <a:picLocks noChangeAspect="1" noChangeArrowheads="1"/>
          </p:cNvPicPr>
          <p:nvPr/>
        </p:nvPicPr>
        <p:blipFill>
          <a:blip r:embed="rId2"/>
          <a:srcRect l="55155"/>
          <a:stretch>
            <a:fillRect/>
          </a:stretch>
        </p:blipFill>
        <p:spPr bwMode="auto">
          <a:xfrm>
            <a:off x="1000100" y="571480"/>
            <a:ext cx="7143800" cy="5715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2786082" cy="579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43306" y="1643050"/>
            <a:ext cx="4695508" cy="3429024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СПАСИБО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ВНИМАНИЕ!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D:\Users 98\Galia\Фотографии\Интернет\Илья Муромец и Соловей-разбойник\Илья Муромец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4941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235745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571480"/>
            <a:ext cx="235745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642918"/>
            <a:ext cx="214314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4429132"/>
            <a:ext cx="3786214" cy="17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714744" y="3000372"/>
            <a:ext cx="1847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КОЛЧАН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571736" y="3643314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ЛУК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572132" y="3643314"/>
            <a:ext cx="1569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НАЛУЧ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000496" y="3857628"/>
            <a:ext cx="1267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БУСА</a:t>
            </a:r>
            <a:endParaRPr lang="ru-RU" sz="3200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429000"/>
            <a:ext cx="2143140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642917"/>
            <a:ext cx="2571768" cy="1920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357562"/>
            <a:ext cx="2000264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28662" y="2857496"/>
            <a:ext cx="2051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РОГАТИНА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43306" y="3500438"/>
            <a:ext cx="1688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ПАЛИЦА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357950" y="2928934"/>
            <a:ext cx="1567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БУЛАВА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428992" y="2571744"/>
            <a:ext cx="2065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ГЛУЗДЫРЬ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143380"/>
            <a:ext cx="2714644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1928802"/>
            <a:ext cx="128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ШЛЕМ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714356"/>
            <a:ext cx="1542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ЛОЖНЯ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2000240"/>
            <a:ext cx="1982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КОЛЬЧУГА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86182" y="5572140"/>
            <a:ext cx="1848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ТЕГИЛЯЙ</a:t>
            </a:r>
            <a:endParaRPr lang="ru-RU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714620"/>
            <a:ext cx="2000264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357298"/>
            <a:ext cx="2905878" cy="1714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786058"/>
            <a:ext cx="2000264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3214686"/>
            <a:ext cx="1785950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6495517" cy="47863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Users 98\Galia\Фотографии\Интернет\Илья Муромец и Соловей-разбойник\Илья Муромец и Соловей Разбойн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857232"/>
            <a:ext cx="3786187" cy="5149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огатыри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6654800" cy="43830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4286280" cy="4286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7" y="3571876"/>
            <a:ext cx="388220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368</TotalTime>
  <Words>79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Pushpin</vt:lpstr>
      <vt:lpstr>Славна богатырями  земля русская!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Славна богатырями земля Русская!</dc:title>
  <dc:creator>Семья</dc:creator>
  <cp:lastModifiedBy>Семья</cp:lastModifiedBy>
  <cp:revision>37</cp:revision>
  <dcterms:created xsi:type="dcterms:W3CDTF">2011-01-27T13:59:16Z</dcterms:created>
  <dcterms:modified xsi:type="dcterms:W3CDTF">2011-01-28T16:21:47Z</dcterms:modified>
</cp:coreProperties>
</file>