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C6A082-5F87-440C-BD6C-6F6607911E6D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4F0CFC-C266-4C0E-9999-B86841A363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урока по программе «Здоровье»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Велосипед как средство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9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знаний: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кодекса велосипедиста</a:t>
            </a:r>
          </a:p>
          <a:p>
            <a:r>
              <a:rPr lang="ru-RU" dirty="0" smtClean="0"/>
              <a:t>Знай устройство велосипеда</a:t>
            </a:r>
          </a:p>
          <a:p>
            <a:r>
              <a:rPr lang="ru-RU" dirty="0" smtClean="0"/>
              <a:t>Одевайся в соответствии сезону</a:t>
            </a:r>
          </a:p>
          <a:p>
            <a:r>
              <a:rPr lang="ru-RU" dirty="0" smtClean="0"/>
              <a:t>Катайся на разрешенных проезжих частях (стадион, парк, сквер, двор)</a:t>
            </a:r>
          </a:p>
          <a:p>
            <a:r>
              <a:rPr lang="ru-RU" dirty="0" smtClean="0"/>
              <a:t>Выучи дорожные 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велосипеда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7567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одежда велосипедиста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59112"/>
            <a:ext cx="1524000" cy="1790700"/>
          </a:xfrm>
        </p:spPr>
      </p:pic>
    </p:spTree>
    <p:extLst>
      <p:ext uri="{BB962C8B-B14F-4D97-AF65-F5344CB8AC3E}">
        <p14:creationId xmlns:p14="http://schemas.microsoft.com/office/powerpoint/2010/main" val="5817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Зимняя одежда велосипедиста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01962"/>
            <a:ext cx="1219200" cy="1905000"/>
          </a:xfrm>
        </p:spPr>
      </p:pic>
    </p:spTree>
    <p:extLst>
      <p:ext uri="{BB962C8B-B14F-4D97-AF65-F5344CB8AC3E}">
        <p14:creationId xmlns:p14="http://schemas.microsoft.com/office/powerpoint/2010/main" val="34430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Места, отведенные для катания на велосипеде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" y="1954212"/>
            <a:ext cx="5326380" cy="4000500"/>
          </a:xfrm>
        </p:spPr>
      </p:pic>
    </p:spTree>
    <p:extLst>
      <p:ext uri="{BB962C8B-B14F-4D97-AF65-F5344CB8AC3E}">
        <p14:creationId xmlns:p14="http://schemas.microsoft.com/office/powerpoint/2010/main" val="29010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Места, отведенные для катания на велосипеде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411412"/>
            <a:ext cx="4191000" cy="3086100"/>
          </a:xfrm>
        </p:spPr>
      </p:pic>
    </p:spTree>
    <p:extLst>
      <p:ext uri="{BB962C8B-B14F-4D97-AF65-F5344CB8AC3E}">
        <p14:creationId xmlns:p14="http://schemas.microsoft.com/office/powerpoint/2010/main" val="16498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Места, отведенные для катания на велосипеде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41" y="1600200"/>
            <a:ext cx="6494517" cy="4708525"/>
          </a:xfrm>
        </p:spPr>
      </p:pic>
    </p:spTree>
    <p:extLst>
      <p:ext uri="{BB962C8B-B14F-4D97-AF65-F5344CB8AC3E}">
        <p14:creationId xmlns:p14="http://schemas.microsoft.com/office/powerpoint/2010/main" val="23676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Знаки, запрещающие движение для велосипедистов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1" y="1600200"/>
            <a:ext cx="4110617" cy="4708525"/>
          </a:xfrm>
        </p:spPr>
      </p:pic>
    </p:spTree>
    <p:extLst>
      <p:ext uri="{BB962C8B-B14F-4D97-AF65-F5344CB8AC3E}">
        <p14:creationId xmlns:p14="http://schemas.microsoft.com/office/powerpoint/2010/main" val="27082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дорожного движения для велосипедистов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130"/>
            <a:ext cx="8229600" cy="4288664"/>
          </a:xfrm>
        </p:spPr>
      </p:pic>
    </p:spTree>
    <p:extLst>
      <p:ext uri="{BB962C8B-B14F-4D97-AF65-F5344CB8AC3E}">
        <p14:creationId xmlns:p14="http://schemas.microsoft.com/office/powerpoint/2010/main" val="30037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Знак, разрешающий кататься на велосипеде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3178746"/>
            <a:ext cx="1560576" cy="1551432"/>
          </a:xfrm>
        </p:spPr>
      </p:pic>
    </p:spTree>
    <p:extLst>
      <p:ext uri="{BB962C8B-B14F-4D97-AF65-F5344CB8AC3E}">
        <p14:creationId xmlns:p14="http://schemas.microsoft.com/office/powerpoint/2010/main" val="16190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Знать основные ситуации  - «ловушки», в которые попадают дети на дорогах при езде на велосипеде.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Перевозка пассажиров</a:t>
            </a:r>
          </a:p>
          <a:p>
            <a:r>
              <a:rPr lang="ru-RU" dirty="0" smtClean="0"/>
              <a:t>Езда по дороге и пересечению дорог</a:t>
            </a:r>
          </a:p>
          <a:p>
            <a:r>
              <a:rPr lang="ru-RU" dirty="0" smtClean="0"/>
              <a:t>Езда «без рук и ног»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кодекс велосипедиста</a:t>
            </a:r>
          </a:p>
          <a:p>
            <a:r>
              <a:rPr lang="ru-RU" dirty="0" smtClean="0"/>
              <a:t>Соблюдать строго его законы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тогда велосипед</a:t>
            </a:r>
          </a:p>
          <a:p>
            <a:r>
              <a:rPr lang="ru-RU" dirty="0" smtClean="0"/>
              <a:t>Принесет здоровью пользу, а не вред!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подготовил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МОУ «Гимназия № 88» г. Омска</a:t>
            </a:r>
          </a:p>
          <a:p>
            <a:r>
              <a:rPr lang="ru-RU" dirty="0" smtClean="0"/>
              <a:t>Никифорова Татьяна Петровна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 внимание!</a:t>
            </a:r>
            <a:endParaRPr lang="ru-RU" sz="4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-знать элементарные правила безопасности при катании на велосипедах</a:t>
            </a:r>
          </a:p>
          <a:p>
            <a:r>
              <a:rPr lang="ru-RU" sz="2000" dirty="0" smtClean="0"/>
              <a:t>-уметь прогнозировать ситуацию на дорогах, распознать опасные зоны</a:t>
            </a:r>
          </a:p>
          <a:p>
            <a:r>
              <a:rPr lang="ru-RU" sz="2000" dirty="0" smtClean="0"/>
              <a:t>-развивать творческое мышление, воображение в процессе игры</a:t>
            </a:r>
          </a:p>
          <a:p>
            <a:r>
              <a:rPr lang="ru-RU" sz="2000" dirty="0" smtClean="0"/>
              <a:t>-составить «Кодекс Юного велосипедиста» на основе имеющихся знаний и жизненного опыта</a:t>
            </a:r>
          </a:p>
          <a:p>
            <a:r>
              <a:rPr lang="ru-RU" sz="2000" dirty="0" smtClean="0"/>
              <a:t>-воспитывать ответственность за собственное здоровье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80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Конверты с заданиями, клей, карточки, ножницы, дорожные знаки, карточки-слова, магнитофон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Загадка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Этот конь не ест овса,</a:t>
            </a:r>
          </a:p>
          <a:p>
            <a:pPr algn="ctr"/>
            <a:r>
              <a:rPr lang="ru-RU" sz="4000" dirty="0" smtClean="0"/>
              <a:t>Вместо ног два колеса.</a:t>
            </a:r>
          </a:p>
          <a:p>
            <a:pPr algn="ctr"/>
            <a:r>
              <a:rPr lang="ru-RU" sz="4000" dirty="0" smtClean="0"/>
              <a:t>Сядь верхом и мчись на нем,</a:t>
            </a:r>
          </a:p>
          <a:p>
            <a:pPr algn="ctr"/>
            <a:r>
              <a:rPr lang="ru-RU" sz="4000" dirty="0" smtClean="0"/>
              <a:t>Только лучше правь рулем.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6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и утвердить «Кодекс Юного велосипедиста»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кодекс?</a:t>
            </a:r>
          </a:p>
          <a:p>
            <a:r>
              <a:rPr lang="ru-RU" dirty="0" smtClean="0"/>
              <a:t>Что такое здоровый образ жизни?</a:t>
            </a:r>
          </a:p>
          <a:p>
            <a:r>
              <a:rPr lang="ru-RU" dirty="0" smtClean="0"/>
              <a:t>Почему велосипед является средством здорового образа жизни?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новых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 группа:</a:t>
            </a:r>
          </a:p>
          <a:p>
            <a:r>
              <a:rPr lang="ru-RU" dirty="0" smtClean="0"/>
              <a:t>Что такое кодекс?</a:t>
            </a:r>
          </a:p>
          <a:p>
            <a:r>
              <a:rPr lang="ru-RU" dirty="0" smtClean="0"/>
              <a:t>2 группа:</a:t>
            </a:r>
          </a:p>
          <a:p>
            <a:r>
              <a:rPr lang="ru-RU" dirty="0" smtClean="0"/>
              <a:t>Почему велосипед является  средством здорового образа жизни?</a:t>
            </a:r>
          </a:p>
          <a:p>
            <a:r>
              <a:rPr lang="ru-RU" dirty="0" smtClean="0"/>
              <a:t>3 группа:</a:t>
            </a:r>
          </a:p>
          <a:p>
            <a:r>
              <a:rPr lang="ru-RU" dirty="0" smtClean="0"/>
              <a:t>Что такое здоровый образ жизни?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закрепление знаний (игра)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группа:</a:t>
            </a:r>
          </a:p>
          <a:p>
            <a:r>
              <a:rPr lang="ru-RU" dirty="0" smtClean="0"/>
              <a:t>Из деталей составляют трехколесный велосипед.</a:t>
            </a:r>
          </a:p>
          <a:p>
            <a:r>
              <a:rPr lang="ru-RU" dirty="0" smtClean="0"/>
              <a:t>2 группа:</a:t>
            </a:r>
          </a:p>
          <a:p>
            <a:r>
              <a:rPr lang="ru-RU" dirty="0" smtClean="0"/>
              <a:t>Составляют рассказ «какие дорожные знаки надо соблюдать при езде на велосипеде»</a:t>
            </a:r>
          </a:p>
          <a:p>
            <a:r>
              <a:rPr lang="ru-RU" dirty="0" smtClean="0"/>
              <a:t>3 группа:</a:t>
            </a:r>
          </a:p>
          <a:p>
            <a:r>
              <a:rPr lang="ru-RU" dirty="0" smtClean="0"/>
              <a:t>Составляют рассказ на тему: «Где можно кататься на велосипеде?»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371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Проект урока по программе «Здоровье»</vt:lpstr>
      <vt:lpstr>Цель урока:</vt:lpstr>
      <vt:lpstr>Задачи:</vt:lpstr>
      <vt:lpstr>Оборудование:</vt:lpstr>
      <vt:lpstr>Загадка </vt:lpstr>
      <vt:lpstr>Задача урока</vt:lpstr>
      <vt:lpstr>Проблемы урока:</vt:lpstr>
      <vt:lpstr>Открытие новых знаний</vt:lpstr>
      <vt:lpstr>Первичное закрепление знаний (игра)</vt:lpstr>
      <vt:lpstr>Обобщение знаний:</vt:lpstr>
      <vt:lpstr>Устройство велосипеда</vt:lpstr>
      <vt:lpstr>Летняя одежда велосипедиста</vt:lpstr>
      <vt:lpstr>Зимняя одежда велосипедиста</vt:lpstr>
      <vt:lpstr>Места, отведенные для катания на велосипеде</vt:lpstr>
      <vt:lpstr>Места, отведенные для катания на велосипеде</vt:lpstr>
      <vt:lpstr>Места, отведенные для катания на велосипеде</vt:lpstr>
      <vt:lpstr>Знаки, запрещающие движение для велосипедистов</vt:lpstr>
      <vt:lpstr>Правила дорожного движения для велосипедистов</vt:lpstr>
      <vt:lpstr>Знак, разрешающий кататься на велосипеде</vt:lpstr>
      <vt:lpstr>Запрещается:</vt:lpstr>
      <vt:lpstr>Выводы:</vt:lpstr>
      <vt:lpstr>Заключение:</vt:lpstr>
      <vt:lpstr>Урок подготовил</vt:lpstr>
      <vt:lpstr>Благодарю</vt:lpstr>
    </vt:vector>
  </TitlesOfParts>
  <Company>Вероника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урока по программе «Здоровье»</dc:title>
  <dc:creator>Вероника</dc:creator>
  <cp:lastModifiedBy>Вероника</cp:lastModifiedBy>
  <cp:revision>9</cp:revision>
  <dcterms:created xsi:type="dcterms:W3CDTF">2011-01-16T05:24:39Z</dcterms:created>
  <dcterms:modified xsi:type="dcterms:W3CDTF">2011-01-16T12:25:17Z</dcterms:modified>
</cp:coreProperties>
</file>