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71" r:id="rId4"/>
    <p:sldId id="257" r:id="rId5"/>
    <p:sldId id="259" r:id="rId6"/>
    <p:sldId id="260" r:id="rId7"/>
    <p:sldId id="262" r:id="rId8"/>
    <p:sldId id="261" r:id="rId9"/>
    <p:sldId id="263" r:id="rId10"/>
    <p:sldId id="275" r:id="rId11"/>
    <p:sldId id="265" r:id="rId12"/>
    <p:sldId id="268" r:id="rId13"/>
    <p:sldId id="269" r:id="rId14"/>
    <p:sldId id="273" r:id="rId15"/>
    <p:sldId id="26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CE32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8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6EE0-4879-4E77-ABE9-7BF31FB002BE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7D48-B43B-45EE-A5C4-83BC945B1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javascript:GetImage('/img/photogallery/folder6/kbv11.jpg',800,600,'');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GetImage('/img/photogallery/folder6/son-trav.jpg',450,600,'&#1057;&#1086;&#1085;-&#1090;&#1088;&#1072;&#1074;&#1072;');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286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КООРДИНАТНАЯ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ПЛОСКОСТЬ</a:t>
            </a:r>
            <a:endParaRPr lang="ru-RU" sz="6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60" y="4000504"/>
            <a:ext cx="8297271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6 класс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 учебнику </a:t>
            </a:r>
            <a:r>
              <a:rPr lang="ru-RU" sz="32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Н.Я.Виленкина</a:t>
            </a:r>
            <a:endParaRPr lang="ru-RU" sz="32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№2»</a:t>
            </a:r>
          </a:p>
          <a:p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онстантиновска Ростовской области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Хрипунова Елена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87" t="15152" r="21036" b="10663"/>
          <a:stretch>
            <a:fillRect/>
          </a:stretch>
        </p:blipFill>
        <p:spPr bwMode="auto">
          <a:xfrm>
            <a:off x="0" y="0"/>
            <a:ext cx="9144000" cy="69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10800000" flipH="1">
            <a:off x="0" y="3465871"/>
            <a:ext cx="9144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1214439" y="3428998"/>
            <a:ext cx="6857999" cy="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1785918" y="571480"/>
            <a:ext cx="2857520" cy="6286520"/>
            <a:chOff x="1785918" y="571480"/>
            <a:chExt cx="2857520" cy="628652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2357422" y="571480"/>
              <a:ext cx="221457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357422" y="571480"/>
              <a:ext cx="1143008" cy="57150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3500430" y="1142984"/>
              <a:ext cx="642942" cy="642942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857620" y="2071678"/>
              <a:ext cx="571504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 flipV="1">
              <a:off x="2357422" y="2357430"/>
              <a:ext cx="1785950" cy="107157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1500166" y="3714752"/>
              <a:ext cx="1143008" cy="57150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1464447" y="4893479"/>
              <a:ext cx="642942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1750199" y="5250669"/>
              <a:ext cx="642942" cy="57150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357422" y="5857892"/>
              <a:ext cx="1143008" cy="57150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 flipV="1">
              <a:off x="3000364" y="6429396"/>
              <a:ext cx="500066" cy="42860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000364" y="6858000"/>
              <a:ext cx="1643074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Овал 50"/>
          <p:cNvSpPr/>
          <p:nvPr/>
        </p:nvSpPr>
        <p:spPr>
          <a:xfrm>
            <a:off x="7000892" y="57148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78644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214942" y="16430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14942" y="22145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929454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500958" y="45720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00958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929454" y="57150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786446" y="635795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357950" y="671512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endCxn id="51" idx="0"/>
          </p:cNvCxnSpPr>
          <p:nvPr/>
        </p:nvCxnSpPr>
        <p:spPr>
          <a:xfrm>
            <a:off x="4714876" y="571480"/>
            <a:ext cx="23088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1" idx="3"/>
            <a:endCxn id="52" idx="7"/>
          </p:cNvCxnSpPr>
          <p:nvPr/>
        </p:nvCxnSpPr>
        <p:spPr>
          <a:xfrm rot="5400000">
            <a:off x="6227986" y="312869"/>
            <a:ext cx="460014" cy="10991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2" idx="3"/>
            <a:endCxn id="53" idx="7"/>
          </p:cNvCxnSpPr>
          <p:nvPr/>
        </p:nvCxnSpPr>
        <p:spPr>
          <a:xfrm rot="5400000">
            <a:off x="5336894" y="1193498"/>
            <a:ext cx="470476" cy="4704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53" idx="4"/>
            <a:endCxn id="54" idx="0"/>
          </p:cNvCxnSpPr>
          <p:nvPr/>
        </p:nvCxnSpPr>
        <p:spPr>
          <a:xfrm rot="5400000">
            <a:off x="5072066" y="2000240"/>
            <a:ext cx="4286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4" idx="4"/>
            <a:endCxn id="55" idx="1"/>
          </p:cNvCxnSpPr>
          <p:nvPr/>
        </p:nvCxnSpPr>
        <p:spPr>
          <a:xfrm rot="16200000" flipH="1">
            <a:off x="5572132" y="2071678"/>
            <a:ext cx="1092494" cy="16639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55" idx="5"/>
            <a:endCxn id="56" idx="0"/>
          </p:cNvCxnSpPr>
          <p:nvPr/>
        </p:nvCxnSpPr>
        <p:spPr>
          <a:xfrm rot="16200000" flipH="1">
            <a:off x="6801373" y="3800985"/>
            <a:ext cx="1021056" cy="5209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56" idx="4"/>
            <a:endCxn id="57" idx="0"/>
          </p:cNvCxnSpPr>
          <p:nvPr/>
        </p:nvCxnSpPr>
        <p:spPr>
          <a:xfrm rot="5400000">
            <a:off x="7358082" y="4929198"/>
            <a:ext cx="4286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57" idx="3"/>
          </p:cNvCxnSpPr>
          <p:nvPr/>
        </p:nvCxnSpPr>
        <p:spPr>
          <a:xfrm rot="5400000">
            <a:off x="7072330" y="5265464"/>
            <a:ext cx="449552" cy="4495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58" idx="3"/>
            <a:endCxn id="59" idx="7"/>
          </p:cNvCxnSpPr>
          <p:nvPr/>
        </p:nvCxnSpPr>
        <p:spPr>
          <a:xfrm rot="5400000">
            <a:off x="6158431" y="5586935"/>
            <a:ext cx="541914" cy="10419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59" idx="6"/>
            <a:endCxn id="62" idx="1"/>
          </p:cNvCxnSpPr>
          <p:nvPr/>
        </p:nvCxnSpPr>
        <p:spPr>
          <a:xfrm>
            <a:off x="5929322" y="6429396"/>
            <a:ext cx="449552" cy="3066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2" idx="3"/>
          </p:cNvCxnSpPr>
          <p:nvPr/>
        </p:nvCxnSpPr>
        <p:spPr>
          <a:xfrm rot="5400000">
            <a:off x="5500693" y="5979821"/>
            <a:ext cx="20926" cy="17354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Рисунок 120" descr="http://www.ecotravel.ru/img/st_bottom.jpg"/>
          <p:cNvPicPr/>
          <p:nvPr/>
        </p:nvPicPr>
        <p:blipFill>
          <a:blip r:embed="rId3" cstate="print">
            <a:clrChange>
              <a:clrFrom>
                <a:srgbClr val="F6F6EE"/>
              </a:clrFrom>
              <a:clrTo>
                <a:srgbClr val="F6F6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929198"/>
            <a:ext cx="214310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121"/>
          <p:cNvSpPr txBox="1"/>
          <p:nvPr/>
        </p:nvSpPr>
        <p:spPr>
          <a:xfrm>
            <a:off x="4714876" y="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</a:t>
            </a:r>
            <a:endParaRPr lang="ru-RU" sz="32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8731708" y="35718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214810" y="35004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5072066" y="35004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 rot="5400000">
            <a:off x="5143504" y="3500438"/>
            <a:ext cx="28575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643834" y="357166"/>
            <a:ext cx="102303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(4; 5)</a:t>
            </a:r>
          </a:p>
          <a:p>
            <a:r>
              <a:rPr lang="ru-RU" sz="2400" b="1" dirty="0" smtClean="0"/>
              <a:t>(2; 4)</a:t>
            </a:r>
          </a:p>
          <a:p>
            <a:r>
              <a:rPr lang="ru-RU" sz="2400" b="1" dirty="0" smtClean="0"/>
              <a:t>(1; 3)</a:t>
            </a:r>
          </a:p>
          <a:p>
            <a:r>
              <a:rPr lang="ru-RU" sz="2400" b="1" dirty="0" smtClean="0"/>
              <a:t>(1; 2)</a:t>
            </a:r>
          </a:p>
          <a:p>
            <a:r>
              <a:rPr lang="ru-RU" sz="2400" b="1" dirty="0" smtClean="0"/>
              <a:t>(4; 0)</a:t>
            </a:r>
          </a:p>
          <a:p>
            <a:r>
              <a:rPr lang="ru-RU" sz="2400" b="1" dirty="0" smtClean="0"/>
              <a:t>(5; -2)</a:t>
            </a:r>
          </a:p>
          <a:p>
            <a:r>
              <a:rPr lang="ru-RU" sz="2400" b="1" dirty="0" smtClean="0"/>
              <a:t>(5; -3)</a:t>
            </a:r>
          </a:p>
          <a:p>
            <a:r>
              <a:rPr lang="ru-RU" sz="2400" b="1" dirty="0" smtClean="0"/>
              <a:t>(4; -4)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(2; -5)</a:t>
            </a:r>
          </a:p>
          <a:p>
            <a:r>
              <a:rPr lang="ru-RU" sz="2400" b="1" dirty="0" smtClean="0"/>
              <a:t>(3; -6)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0" decel="100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100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9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decel="100000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0" decel="100000" fill="hold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Самостоятельная работа 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8680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929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 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вариант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(-2, 2), (-3; -1), (-6; -2), (-5; 1),  </a:t>
                      </a:r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(1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;</a:t>
                      </a:r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3)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(2; 6),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(-1; 5),  (-2; 2),  (-5; 3), 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(-6; 6), (-3; 5), (-1; -1),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(2; -2),  (1; 1), (-2; 2),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(-2;-2),  (-5; -6).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II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вариант</a:t>
                      </a:r>
                    </a:p>
                    <a:p>
                      <a:pPr algn="l"/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(4;</a:t>
                      </a:r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-6), (3; -2), (2;-1),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(-1; -1), (-4; 2), (-6; 3), 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(-3; 3), (-5; 5), (-2; 4)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(-2; 6), (-1; 5), (2; 2),</a:t>
                      </a:r>
                    </a:p>
                    <a:p>
                      <a:pPr algn="l"/>
                      <a:r>
                        <a:rPr lang="ru-RU" sz="3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(2; -1), (-1; 2). </a:t>
                      </a:r>
                      <a:endParaRPr lang="ru-RU" sz="3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191269251_c413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3929066"/>
            <a:ext cx="1580030" cy="2265276"/>
          </a:xfrm>
          <a:prstGeom prst="rect">
            <a:avLst/>
          </a:prstGeom>
        </p:spPr>
      </p:pic>
      <p:pic>
        <p:nvPicPr>
          <p:cNvPr id="6" name="Рисунок 5" descr="clock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14290"/>
            <a:ext cx="1214446" cy="118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" t="15152" r="21036" b="10663"/>
          <a:stretch>
            <a:fillRect/>
          </a:stretch>
        </p:blipFill>
        <p:spPr bwMode="auto">
          <a:xfrm>
            <a:off x="0" y="-73731"/>
            <a:ext cx="9144000" cy="69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H="1">
            <a:off x="0" y="3465871"/>
            <a:ext cx="9144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1285878" y="3429000"/>
            <a:ext cx="6857999" cy="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528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х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335756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5004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143504" y="3500438"/>
            <a:ext cx="2857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928926" y="400050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endCxn id="13" idx="3"/>
          </p:cNvCxnSpPr>
          <p:nvPr/>
        </p:nvCxnSpPr>
        <p:spPr>
          <a:xfrm rot="5400000">
            <a:off x="2332165" y="2893215"/>
            <a:ext cx="1775488" cy="56104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71472" y="3357562"/>
            <a:ext cx="1785950" cy="64294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V="1">
            <a:off x="4714876" y="3429000"/>
            <a:ext cx="1714512" cy="57150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1142976" y="0"/>
            <a:ext cx="4714908" cy="6858000"/>
            <a:chOff x="1142976" y="0"/>
            <a:chExt cx="4714908" cy="685800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142976" y="4000504"/>
              <a:ext cx="1857388" cy="571504"/>
            </a:xfrm>
            <a:prstGeom prst="line">
              <a:avLst/>
            </a:prstGeom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785918" y="1643050"/>
              <a:ext cx="3500462" cy="114300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4750604" y="535776"/>
              <a:ext cx="1643055" cy="57150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071934" y="0"/>
              <a:ext cx="1785950" cy="50004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2928926" y="1071546"/>
              <a:ext cx="1714512" cy="57150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785918" y="1643050"/>
              <a:ext cx="1714512" cy="57150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 flipV="1">
              <a:off x="642922" y="500054"/>
              <a:ext cx="1643050" cy="64294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142976" y="0"/>
              <a:ext cx="1785950" cy="50004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16200000" flipH="1">
              <a:off x="1785918" y="1714488"/>
              <a:ext cx="3500462" cy="107157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071934" y="4000504"/>
              <a:ext cx="1785950" cy="50006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10800000">
              <a:off x="3500430" y="2214554"/>
              <a:ext cx="1785950" cy="64294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357422" y="3429000"/>
              <a:ext cx="228601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1500178" y="4857748"/>
              <a:ext cx="2285992" cy="17145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6500826" y="0"/>
            <a:ext cx="163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вариант</a:t>
            </a:r>
            <a:endParaRPr lang="ru-RU" sz="2800" dirty="0"/>
          </a:p>
        </p:txBody>
      </p:sp>
      <p:pic>
        <p:nvPicPr>
          <p:cNvPr id="73" name="Рисунок 72" descr="http://www.ecotravel.ru/img/photogallery/folder6small/kbv1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572008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" t="15152" r="21036" b="10663"/>
          <a:stretch>
            <a:fillRect/>
          </a:stretch>
        </p:blipFill>
        <p:spPr bwMode="auto">
          <a:xfrm>
            <a:off x="0" y="-73731"/>
            <a:ext cx="9144000" cy="69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H="1">
            <a:off x="0" y="3465871"/>
            <a:ext cx="9144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1285878" y="3429000"/>
            <a:ext cx="6857999" cy="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528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х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335756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5004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143504" y="3500438"/>
            <a:ext cx="2857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1142976" y="0"/>
            <a:ext cx="5929354" cy="6858000"/>
            <a:chOff x="1142976" y="0"/>
            <a:chExt cx="5929354" cy="685800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 flipH="1">
              <a:off x="5715020" y="5500690"/>
              <a:ext cx="2214554" cy="50006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/>
            <p:cNvGrpSpPr/>
            <p:nvPr/>
          </p:nvGrpSpPr>
          <p:grpSpPr>
            <a:xfrm>
              <a:off x="1142976" y="0"/>
              <a:ext cx="5429288" cy="4643445"/>
              <a:chOff x="1142976" y="0"/>
              <a:chExt cx="5429288" cy="4643445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6017186" y="4088368"/>
                <a:ext cx="523205" cy="5869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6200000" flipH="1">
                <a:off x="4250696" y="2385623"/>
                <a:ext cx="1635016" cy="1834219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142976" y="1714488"/>
                <a:ext cx="1258014" cy="826559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142976" y="1714488"/>
                <a:ext cx="185739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6200000" flipH="1">
                <a:off x="1785917" y="571481"/>
                <a:ext cx="1214448" cy="121444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785918" y="571480"/>
                <a:ext cx="1714512" cy="57150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 flipH="1" flipV="1">
                <a:off x="2960797" y="539635"/>
                <a:ext cx="1142984" cy="63714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6200000" flipV="1">
                <a:off x="3436500" y="127645"/>
                <a:ext cx="915609" cy="660319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16200000" flipV="1">
                <a:off x="4287381" y="852692"/>
                <a:ext cx="1635016" cy="176085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 flipH="1" flipV="1">
                <a:off x="5200506" y="3335433"/>
                <a:ext cx="1569616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10800000">
                <a:off x="4151095" y="4120241"/>
                <a:ext cx="176085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10800000">
                <a:off x="2357423" y="2500306"/>
                <a:ext cx="1793677" cy="161993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6143636" y="0"/>
            <a:ext cx="1834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 вариант</a:t>
            </a:r>
            <a:endParaRPr lang="ru-RU" sz="2800" dirty="0"/>
          </a:p>
        </p:txBody>
      </p:sp>
      <p:pic>
        <p:nvPicPr>
          <p:cNvPr id="70" name="Рисунок 69" descr="Сон-трав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6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nigki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66"/>
              </a:clrFrom>
              <a:clrTo>
                <a:srgbClr val="FFFF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572008"/>
            <a:ext cx="3101693" cy="200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357430"/>
            <a:ext cx="85838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рисунок на координатной плоскости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записать его координаты.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оформить на альбомных листах.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ANTN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733" y="0"/>
            <a:ext cx="196169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spc="3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МОЛОДЦЫ!!!</a:t>
            </a:r>
            <a:endParaRPr lang="ru-RU" sz="9600" b="1" cap="none" spc="30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9504b910ecc54274452e73504d350fb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3"/>
            <a:ext cx="3071797" cy="5119661"/>
          </a:xfrm>
          <a:prstGeom prst="rect">
            <a:avLst/>
          </a:prstGeom>
        </p:spPr>
      </p:pic>
      <p:pic>
        <p:nvPicPr>
          <p:cNvPr id="4" name="Рисунок 3" descr="698676_608242_ss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EDF7"/>
              </a:clrFrom>
              <a:clrTo>
                <a:srgbClr val="E7ED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1571612"/>
            <a:ext cx="4929222" cy="4462439"/>
          </a:xfrm>
          <a:prstGeom prst="rect">
            <a:avLst/>
          </a:prstGeom>
        </p:spPr>
      </p:pic>
      <p:pic>
        <p:nvPicPr>
          <p:cNvPr id="10" name="Рисунок 9" descr="9504b910ecc54274452e73504d350fb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928670"/>
            <a:ext cx="3443274" cy="5738790"/>
          </a:xfrm>
          <a:prstGeom prst="rect">
            <a:avLst/>
          </a:prstGeom>
        </p:spPr>
      </p:pic>
      <p:pic>
        <p:nvPicPr>
          <p:cNvPr id="6" name="Picture 3" descr="chud0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675" y="4562475"/>
            <a:ext cx="2219325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714357"/>
            <a:ext cx="7850215" cy="3692546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работе использованы некоторые задания А.Г. Мордковича и интернет ресурсы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Зуб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893175" cy="17732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7200" b="1" i="1" kern="10" spc="-360" dirty="0"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Заповедники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8569325" cy="20161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7200" b="1" kern="10" dirty="0" smtClean="0"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Сибири</a:t>
            </a:r>
            <a:endParaRPr lang="ru-RU" sz="7200" b="1" kern="10" dirty="0">
              <a:ln w="38100">
                <a:solidFill>
                  <a:srgbClr val="663300"/>
                </a:solidFill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7" name="Picture 3" descr="Физическая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FF00"/>
            </a:solidFill>
          </a:ln>
        </p:spPr>
      </p:pic>
      <p:sp>
        <p:nvSpPr>
          <p:cNvPr id="108548" name="Freeform 4"/>
          <p:cNvSpPr>
            <a:spLocks/>
          </p:cNvSpPr>
          <p:nvPr/>
        </p:nvSpPr>
        <p:spPr bwMode="auto">
          <a:xfrm>
            <a:off x="2351088" y="1916113"/>
            <a:ext cx="85725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82"/>
              </a:cxn>
              <a:cxn ang="0">
                <a:pos x="46" y="363"/>
              </a:cxn>
            </a:cxnLst>
            <a:rect l="0" t="0" r="r" b="b"/>
            <a:pathLst>
              <a:path w="54" h="363">
                <a:moveTo>
                  <a:pt x="0" y="0"/>
                </a:moveTo>
                <a:cubicBezTo>
                  <a:pt x="19" y="61"/>
                  <a:pt x="38" y="122"/>
                  <a:pt x="46" y="182"/>
                </a:cubicBezTo>
                <a:cubicBezTo>
                  <a:pt x="54" y="242"/>
                  <a:pt x="50" y="302"/>
                  <a:pt x="46" y="363"/>
                </a:cubicBezTo>
              </a:path>
            </a:pathLst>
          </a:custGeom>
          <a:noFill/>
          <a:ln w="57150" cmpd="sng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714744" y="4714884"/>
            <a:ext cx="14398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Алтайский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5500694" y="4572008"/>
            <a:ext cx="17272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/>
              <a:t>Баргузинский</a:t>
            </a:r>
            <a:endParaRPr lang="ru-RU" b="1" dirty="0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572000" y="2143116"/>
            <a:ext cx="28082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Большой Арктический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07" y="0"/>
            <a:ext cx="8786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ЗАПОВЕДНИКИ СИБИРИ</a:t>
            </a:r>
            <a:endParaRPr lang="ru-RU" sz="5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85728"/>
            <a:ext cx="8715436" cy="6000792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Заповедники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участки территорий или акваторий, навечно изъятые из хозяйственного использования, в которых сохраняется в естественном состоянии весь природный комплекс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 заповедниках запрещены любые виды    хозяйственной деятельности – охота, рубка леса, сбор ягод.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0254487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43380"/>
            <a:ext cx="1656818" cy="235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" t="15152" r="21036" b="10663"/>
          <a:stretch>
            <a:fillRect/>
          </a:stretch>
        </p:blipFill>
        <p:spPr bwMode="auto">
          <a:xfrm>
            <a:off x="0" y="0"/>
            <a:ext cx="9144000" cy="69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>
            <a:stCxn id="3074" idx="1"/>
            <a:endCxn id="3074" idx="3"/>
          </p:cNvCxnSpPr>
          <p:nvPr/>
        </p:nvCxnSpPr>
        <p:spPr>
          <a:xfrm rot="10800000" flipH="1">
            <a:off x="0" y="3465871"/>
            <a:ext cx="9144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1285878" y="3429000"/>
            <a:ext cx="6857999" cy="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3966" y="3429000"/>
            <a:ext cx="28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х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0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3500438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13" name="Овал 12"/>
          <p:cNvSpPr/>
          <p:nvPr/>
        </p:nvSpPr>
        <p:spPr>
          <a:xfrm>
            <a:off x="4572000" y="3357562"/>
            <a:ext cx="285752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628" y="35004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cxnSp>
        <p:nvCxnSpPr>
          <p:cNvPr id="16" name="Прямая соединительная линия 15"/>
          <p:cNvCxnSpPr>
            <a:stCxn id="14" idx="0"/>
            <a:endCxn id="14" idx="0"/>
          </p:cNvCxnSpPr>
          <p:nvPr/>
        </p:nvCxnSpPr>
        <p:spPr>
          <a:xfrm rot="5400000" flipH="1" flipV="1">
            <a:off x="5235628" y="35004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07785" y="3464719"/>
            <a:ext cx="3571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15008" y="1643050"/>
            <a:ext cx="214314" cy="2143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786446" y="107154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500166" y="4357694"/>
            <a:ext cx="171451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2428860" y="5214950"/>
            <a:ext cx="221457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285984" y="507207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857356" y="3357562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-4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14876" y="4786322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-3</a:t>
            </a:r>
            <a:endParaRPr lang="ru-RU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1714480" y="50006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6143636" y="107154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(2; 3)</a:t>
            </a:r>
            <a:endParaRPr lang="ru-RU" sz="3600" dirty="0"/>
          </a:p>
        </p:txBody>
      </p:sp>
      <p:pic>
        <p:nvPicPr>
          <p:cNvPr id="22" name="Рисунок 21" descr="slova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0"/>
            <a:ext cx="2198092" cy="1714512"/>
          </a:xfrm>
          <a:prstGeom prst="rect">
            <a:avLst/>
          </a:prstGeom>
        </p:spPr>
      </p:pic>
      <p:pic>
        <p:nvPicPr>
          <p:cNvPr id="23" name="Рисунок 22" descr="slovar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5143512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20" grpId="0" animBg="1"/>
      <p:bldP spid="21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" t="15152" r="21036" b="10663"/>
          <a:stretch>
            <a:fillRect/>
          </a:stretch>
        </p:blipFill>
        <p:spPr bwMode="auto">
          <a:xfrm>
            <a:off x="0" y="0"/>
            <a:ext cx="9144000" cy="69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H="1">
            <a:off x="0" y="3465871"/>
            <a:ext cx="9144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1285878" y="3429000"/>
            <a:ext cx="6857999" cy="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528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х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335756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5004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143504" y="3500438"/>
            <a:ext cx="2857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5" idx="0"/>
          </p:cNvCxnSpPr>
          <p:nvPr/>
        </p:nvCxnSpPr>
        <p:spPr>
          <a:xfrm rot="5400000">
            <a:off x="964381" y="2035959"/>
            <a:ext cx="50006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57158" y="285728"/>
            <a:ext cx="2000264" cy="2071702"/>
            <a:chOff x="357158" y="285728"/>
            <a:chExt cx="2000264" cy="2071702"/>
          </a:xfrm>
        </p:grpSpPr>
        <p:pic>
          <p:nvPicPr>
            <p:cNvPr id="12" name="Рисунок 11" descr="волк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285728"/>
              <a:ext cx="2000264" cy="15001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1142976" y="221455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14282" y="3643314"/>
            <a:ext cx="2214578" cy="1435428"/>
            <a:chOff x="0" y="3643314"/>
            <a:chExt cx="2428860" cy="1506866"/>
          </a:xfrm>
        </p:grpSpPr>
        <p:pic>
          <p:nvPicPr>
            <p:cNvPr id="14" name="Рисунок 13" descr="куниц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43314"/>
              <a:ext cx="2000264" cy="150686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65" name="Группа 64"/>
            <p:cNvGrpSpPr/>
            <p:nvPr/>
          </p:nvGrpSpPr>
          <p:grpSpPr>
            <a:xfrm>
              <a:off x="2000232" y="4572008"/>
              <a:ext cx="428628" cy="142876"/>
              <a:chOff x="2000232" y="4572008"/>
              <a:chExt cx="428628" cy="142876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2285984" y="4572008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2000232" y="4643446"/>
                <a:ext cx="285752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Прямая соединительная линия 45"/>
          <p:cNvCxnSpPr>
            <a:endCxn id="47" idx="0"/>
          </p:cNvCxnSpPr>
          <p:nvPr/>
        </p:nvCxnSpPr>
        <p:spPr>
          <a:xfrm rot="5400000">
            <a:off x="4572000" y="2143092"/>
            <a:ext cx="28575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3643306" y="642918"/>
            <a:ext cx="2178052" cy="1785926"/>
            <a:chOff x="3643306" y="0"/>
            <a:chExt cx="2178052" cy="1785926"/>
          </a:xfrm>
        </p:grpSpPr>
        <p:pic>
          <p:nvPicPr>
            <p:cNvPr id="13" name="Рисунок 12" descr="выдра 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3306" y="0"/>
              <a:ext cx="2178052" cy="144716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7" name="Овал 46"/>
            <p:cNvSpPr/>
            <p:nvPr/>
          </p:nvSpPr>
          <p:spPr>
            <a:xfrm>
              <a:off x="4643438" y="164305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428860" y="4572008"/>
            <a:ext cx="2109339" cy="2000240"/>
            <a:chOff x="2428860" y="4857760"/>
            <a:chExt cx="2109339" cy="2000240"/>
          </a:xfrm>
        </p:grpSpPr>
        <p:pic>
          <p:nvPicPr>
            <p:cNvPr id="16" name="Рисунок 15" descr="лось 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8860" y="5212416"/>
              <a:ext cx="2109339" cy="16455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68" name="Группа 67"/>
            <p:cNvGrpSpPr/>
            <p:nvPr/>
          </p:nvGrpSpPr>
          <p:grpSpPr>
            <a:xfrm>
              <a:off x="3428992" y="4857760"/>
              <a:ext cx="142876" cy="357190"/>
              <a:chOff x="3428992" y="4857760"/>
              <a:chExt cx="142876" cy="35719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3428992" y="4857760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>
                <a:off x="3357554" y="5072074"/>
                <a:ext cx="285752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Группа 63"/>
          <p:cNvGrpSpPr/>
          <p:nvPr/>
        </p:nvGrpSpPr>
        <p:grpSpPr>
          <a:xfrm>
            <a:off x="5857884" y="4643446"/>
            <a:ext cx="2566986" cy="2214554"/>
            <a:chOff x="5857884" y="4643446"/>
            <a:chExt cx="2566986" cy="2214554"/>
          </a:xfrm>
        </p:grpSpPr>
        <p:pic>
          <p:nvPicPr>
            <p:cNvPr id="18" name="Рисунок 17" descr="медведь 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7884" y="5169532"/>
              <a:ext cx="2566986" cy="168846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63" name="Группа 62"/>
            <p:cNvGrpSpPr/>
            <p:nvPr/>
          </p:nvGrpSpPr>
          <p:grpSpPr>
            <a:xfrm>
              <a:off x="7572396" y="4643446"/>
              <a:ext cx="142876" cy="571504"/>
              <a:chOff x="7572396" y="4643446"/>
              <a:chExt cx="142876" cy="571504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7393801" y="4964917"/>
                <a:ext cx="500066" cy="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Овал 52"/>
              <p:cNvSpPr/>
              <p:nvPr/>
            </p:nvSpPr>
            <p:spPr>
              <a:xfrm>
                <a:off x="7572396" y="4643446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357950" y="1285860"/>
            <a:ext cx="2468566" cy="1548836"/>
            <a:chOff x="6357950" y="1285860"/>
            <a:chExt cx="2468566" cy="1548836"/>
          </a:xfrm>
        </p:grpSpPr>
        <p:pic>
          <p:nvPicPr>
            <p:cNvPr id="15" name="Рисунок 14" descr="лань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0892" y="1285860"/>
              <a:ext cx="1825624" cy="15488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4" name="Овал 53"/>
            <p:cNvSpPr/>
            <p:nvPr/>
          </p:nvSpPr>
          <p:spPr>
            <a:xfrm>
              <a:off x="6357950" y="228599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 rot="10800000">
            <a:off x="6500826" y="2357430"/>
            <a:ext cx="50006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28728" y="1285860"/>
            <a:ext cx="85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14876" y="114298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00892" y="235743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72330" y="6396335"/>
            <a:ext cx="130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00298" y="521495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8596" y="4572008"/>
            <a:ext cx="119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куница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J031809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47543" y="0"/>
            <a:ext cx="796457" cy="121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7" t="15152" r="21036" b="10663"/>
          <a:stretch>
            <a:fillRect/>
          </a:stretch>
        </p:blipFill>
        <p:spPr bwMode="auto">
          <a:xfrm>
            <a:off x="0" y="-73731"/>
            <a:ext cx="9144000" cy="69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H="1">
            <a:off x="0" y="3465871"/>
            <a:ext cx="9144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1285878" y="3429000"/>
            <a:ext cx="6857999" cy="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72528" y="357187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х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335756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5004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143504" y="3500438"/>
            <a:ext cx="2857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5000628" y="1928802"/>
            <a:ext cx="1662773" cy="1519432"/>
            <a:chOff x="6786578" y="4143380"/>
            <a:chExt cx="2385686" cy="2233812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6867295" y="4286256"/>
              <a:ext cx="2276705" cy="2090936"/>
              <a:chOff x="6867295" y="4286256"/>
              <a:chExt cx="2276705" cy="2090936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8072462" y="4286256"/>
                <a:ext cx="214314" cy="21431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6867295" y="4500570"/>
                <a:ext cx="2276705" cy="1876622"/>
                <a:chOff x="6867295" y="4500570"/>
                <a:chExt cx="2276705" cy="1876622"/>
              </a:xfrm>
            </p:grpSpPr>
            <p:pic>
              <p:nvPicPr>
                <p:cNvPr id="15" name="Рисунок 14" descr="пухляк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867295" y="4857760"/>
                  <a:ext cx="2276705" cy="1519432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5400000">
                  <a:off x="8036252" y="4679656"/>
                  <a:ext cx="358172" cy="0"/>
                </a:xfrm>
                <a:prstGeom prst="line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Box 56"/>
            <p:cNvSpPr txBox="1"/>
            <p:nvPr/>
          </p:nvSpPr>
          <p:spPr>
            <a:xfrm>
              <a:off x="7709048" y="5718762"/>
              <a:ext cx="1463216" cy="58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пухляк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86578" y="4143380"/>
              <a:ext cx="1578213" cy="76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(-5; -3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28596" y="4929198"/>
            <a:ext cx="1857388" cy="1714488"/>
            <a:chOff x="5541843" y="4071942"/>
            <a:chExt cx="2644895" cy="2786058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5541843" y="4071942"/>
              <a:ext cx="2644895" cy="2786058"/>
              <a:chOff x="4398835" y="4071942"/>
              <a:chExt cx="2644895" cy="2786058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5715008" y="4286256"/>
                <a:ext cx="214314" cy="21431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4398835" y="4071942"/>
                <a:ext cx="2644895" cy="2786058"/>
                <a:chOff x="4398835" y="4071942"/>
                <a:chExt cx="2644895" cy="2786058"/>
              </a:xfrm>
            </p:grpSpPr>
            <p:grpSp>
              <p:nvGrpSpPr>
                <p:cNvPr id="49" name="Группа 48"/>
                <p:cNvGrpSpPr/>
                <p:nvPr/>
              </p:nvGrpSpPr>
              <p:grpSpPr>
                <a:xfrm>
                  <a:off x="4398835" y="4500570"/>
                  <a:ext cx="2286006" cy="2357430"/>
                  <a:chOff x="4398835" y="4500570"/>
                  <a:chExt cx="2286006" cy="2357430"/>
                </a:xfrm>
              </p:grpSpPr>
              <p:pic>
                <p:nvPicPr>
                  <p:cNvPr id="18" name="Рисунок 17" descr="чибис.jp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4398835" y="4861554"/>
                    <a:ext cx="2286006" cy="1996446"/>
                  </a:xfrm>
                  <a:prstGeom prst="snip2Diag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88900" algn="tl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5400000">
                    <a:off x="5678798" y="4679656"/>
                    <a:ext cx="358172" cy="0"/>
                  </a:xfrm>
                  <a:prstGeom prst="line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5929322" y="4071942"/>
                  <a:ext cx="11144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(-2; 4)</a:t>
                  </a:r>
                  <a:endParaRPr lang="ru-RU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6643702" y="5000636"/>
              <a:ext cx="1233091" cy="650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чибис</a:t>
              </a:r>
              <a:endPara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429256" y="5000636"/>
            <a:ext cx="3452616" cy="1685997"/>
            <a:chOff x="-197586" y="3143248"/>
            <a:chExt cx="4774685" cy="1925596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-197586" y="3143248"/>
              <a:ext cx="3126544" cy="1925596"/>
              <a:chOff x="159572" y="4071942"/>
              <a:chExt cx="3126544" cy="1925596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357158" y="4071942"/>
                <a:ext cx="2928958" cy="1866318"/>
                <a:chOff x="642910" y="4643446"/>
                <a:chExt cx="2928958" cy="1866318"/>
              </a:xfrm>
            </p:grpSpPr>
            <p:pic>
              <p:nvPicPr>
                <p:cNvPr id="14" name="Рисунок 13" descr="клест-еловик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42910" y="4643446"/>
                  <a:ext cx="2357454" cy="186631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rot="10800000" flipV="1">
                  <a:off x="3000364" y="5643578"/>
                  <a:ext cx="500066" cy="982"/>
                </a:xfrm>
                <a:prstGeom prst="line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Овал 41"/>
                <p:cNvSpPr/>
                <p:nvPr/>
              </p:nvSpPr>
              <p:spPr>
                <a:xfrm>
                  <a:off x="3357554" y="5572140"/>
                  <a:ext cx="214314" cy="21431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159572" y="5540568"/>
                <a:ext cx="2620728" cy="456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Клёст - </a:t>
                </a:r>
                <a:r>
                  <a:rPr lang="ru-RU" sz="2000" b="1" dirty="0" err="1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еловик</a:t>
                </a:r>
                <a:endParaRPr lang="ru-RU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928926" y="3929068"/>
              <a:ext cx="1648173" cy="529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(-4; 2,5)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85786" y="3357562"/>
            <a:ext cx="2714644" cy="1233346"/>
            <a:chOff x="2928926" y="1000108"/>
            <a:chExt cx="3165273" cy="1586488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428992" y="1142984"/>
              <a:ext cx="2665207" cy="1443612"/>
              <a:chOff x="1785918" y="2143116"/>
              <a:chExt cx="2665207" cy="14436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1785918" y="2143116"/>
                <a:ext cx="2665207" cy="1443612"/>
                <a:chOff x="1643042" y="2428868"/>
                <a:chExt cx="2665207" cy="1443612"/>
              </a:xfrm>
            </p:grpSpPr>
            <p:sp>
              <p:nvSpPr>
                <p:cNvPr id="36" name="Овал 35"/>
                <p:cNvSpPr/>
                <p:nvPr/>
              </p:nvSpPr>
              <p:spPr>
                <a:xfrm>
                  <a:off x="1643042" y="2857496"/>
                  <a:ext cx="214314" cy="21431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9" name="Группа 38"/>
                <p:cNvGrpSpPr/>
                <p:nvPr/>
              </p:nvGrpSpPr>
              <p:grpSpPr>
                <a:xfrm>
                  <a:off x="1857356" y="2428868"/>
                  <a:ext cx="2450893" cy="1443612"/>
                  <a:chOff x="1857356" y="2428868"/>
                  <a:chExt cx="2450893" cy="1443612"/>
                </a:xfrm>
              </p:grpSpPr>
              <p:pic>
                <p:nvPicPr>
                  <p:cNvPr id="16" name="Рисунок 15" descr="тетерев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2357422" y="2428868"/>
                    <a:ext cx="1950827" cy="1443612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10800000" flipV="1">
                    <a:off x="1857356" y="2928934"/>
                    <a:ext cx="500066" cy="982"/>
                  </a:xfrm>
                  <a:prstGeom prst="line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4" name="TextBox 53"/>
              <p:cNvSpPr txBox="1"/>
              <p:nvPr/>
            </p:nvSpPr>
            <p:spPr>
              <a:xfrm>
                <a:off x="2535301" y="3102953"/>
                <a:ext cx="1233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тетерев</a:t>
                </a:r>
                <a:endPara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928926" y="1000108"/>
              <a:ext cx="1162955" cy="673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(2; -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929454" y="285728"/>
            <a:ext cx="2000264" cy="1593228"/>
            <a:chOff x="6572264" y="642918"/>
            <a:chExt cx="2357454" cy="2157000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6572264" y="642918"/>
              <a:ext cx="2357454" cy="2143140"/>
              <a:chOff x="6572264" y="571480"/>
              <a:chExt cx="2357454" cy="2143140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6572264" y="571480"/>
                <a:ext cx="2357454" cy="2143140"/>
                <a:chOff x="5857884" y="785794"/>
                <a:chExt cx="2357454" cy="2143140"/>
              </a:xfrm>
            </p:grpSpPr>
            <p:pic>
              <p:nvPicPr>
                <p:cNvPr id="13" name="Рисунок 12" descr="кардинал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857884" y="785794"/>
                  <a:ext cx="2357454" cy="1570654"/>
                </a:xfrm>
                <a:prstGeom prst="snip2Diag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88900" algn="tl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grpSp>
              <p:nvGrpSpPr>
                <p:cNvPr id="30" name="Группа 29"/>
                <p:cNvGrpSpPr/>
                <p:nvPr/>
              </p:nvGrpSpPr>
              <p:grpSpPr>
                <a:xfrm>
                  <a:off x="6929454" y="2356449"/>
                  <a:ext cx="214314" cy="572485"/>
                  <a:chOff x="6929454" y="2356449"/>
                  <a:chExt cx="214314" cy="572485"/>
                </a:xfrm>
              </p:grpSpPr>
              <p:cxnSp>
                <p:nvCxnSpPr>
                  <p:cNvPr id="21" name="Прямая соединительная линия 20"/>
                  <p:cNvCxnSpPr>
                    <a:stCxn id="13" idx="2"/>
                    <a:endCxn id="22" idx="0"/>
                  </p:cNvCxnSpPr>
                  <p:nvPr/>
                </p:nvCxnSpPr>
                <p:spPr>
                  <a:xfrm rot="5400000">
                    <a:off x="6857525" y="2535534"/>
                    <a:ext cx="358172" cy="0"/>
                  </a:xfrm>
                  <a:prstGeom prst="line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Овал 21"/>
                  <p:cNvSpPr/>
                  <p:nvPr/>
                </p:nvSpPr>
                <p:spPr>
                  <a:xfrm>
                    <a:off x="6929454" y="2714620"/>
                    <a:ext cx="214314" cy="2143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53" name="TextBox 52"/>
              <p:cNvSpPr txBox="1"/>
              <p:nvPr/>
            </p:nvSpPr>
            <p:spPr>
              <a:xfrm>
                <a:off x="7286644" y="1500174"/>
                <a:ext cx="1526593" cy="541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кардинал</a:t>
                </a:r>
                <a:endPara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7858148" y="2357430"/>
              <a:ext cx="809186" cy="44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(5; 0)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857488" y="214290"/>
            <a:ext cx="1714480" cy="1805604"/>
            <a:chOff x="428596" y="285728"/>
            <a:chExt cx="2286016" cy="2399452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28596" y="285728"/>
              <a:ext cx="2286016" cy="2143140"/>
              <a:chOff x="357158" y="285728"/>
              <a:chExt cx="2286016" cy="2143140"/>
            </a:xfrm>
          </p:grpSpPr>
          <p:pic>
            <p:nvPicPr>
              <p:cNvPr id="12" name="Рисунок 11" descr="дятел]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7158" y="285728"/>
                <a:ext cx="2286016" cy="171451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1642551" y="2143607"/>
                <a:ext cx="286734" cy="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Овал 33"/>
              <p:cNvSpPr/>
              <p:nvPr/>
            </p:nvSpPr>
            <p:spPr>
              <a:xfrm>
                <a:off x="1643042" y="2214554"/>
                <a:ext cx="214314" cy="21431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57290" y="1428736"/>
                <a:ext cx="9669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дятел</a:t>
                </a:r>
                <a:endPara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714348" y="2071677"/>
              <a:ext cx="1169572" cy="613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(4; 3)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41E-6 C -0.00209 -0.00763 -0.00573 -0.01364 -0.00695 -0.02127 C -0.0125 -0.05549 -0.00782 -0.03538 -0.01198 -0.05226 C -0.01372 -0.07122 -0.01737 -0.08694 -0.02553 -0.10243 C -0.03212 -0.13018 -0.04827 -0.15168 -0.06476 -0.16925 C -0.06893 -0.18728 -0.07518 -0.19885 -0.08681 -0.20994 C -0.09184 -0.21942 -0.09341 -0.22867 -0.10053 -0.23607 C -0.11546 -0.25179 -0.13386 -0.26012 -0.14983 -0.27399 C -0.17483 -0.29596 -0.1408 -0.26798 -0.16164 -0.28856 C -0.16719 -0.29387 -0.17414 -0.29503 -0.18039 -0.29804 C -0.18837 -0.31515 -0.20244 -0.32624 -0.21268 -0.34104 C -0.22205 -0.35445 -0.23195 -0.37295 -0.24514 -0.37896 C -0.25521 -0.3896 -0.2665 -0.39861 -0.279 -0.40278 C -0.2849 -0.40856 -0.2915 -0.41018 -0.29775 -0.41457 C -0.30678 -0.42127 -0.31546 -0.42613 -0.32483 -0.43145 C -0.3323 -0.43561 -0.33785 -0.44231 -0.34549 -0.44578 C -0.35382 -0.45364 -0.36771 -0.45804 -0.37761 -0.46012 C -0.42032 -0.48324 -0.46528 -0.46567 -0.51198 -0.46474 C -0.52761 -0.46174 -0.54306 -0.46012 -0.55799 -0.45272 C -0.5625 -0.45341 -0.56737 -0.45249 -0.57153 -0.45526 C -0.57605 -0.45804 -0.579 -0.47353 -0.58178 -0.47908 C -0.58073 -0.50359 -0.57952 -0.52671 -0.57657 -0.55075 C -0.57709 -0.55769 -0.5783 -0.57202 -0.5783 -0.57179 " pathEditMode="fixed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5896E-6 L -0.0316 0.24116 " pathEditMode="fixed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526E-6 L 0.33785 -0.01965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4.56647E-6 C -0.00035 -0.00069 -0.00938 0.0007 -0.01771 -0.00231 C -0.02587 -0.00531 -0.0349 -0.02011 -0.04236 -0.02705 C -0.04966 -0.04161 -0.04028 -0.0252 -0.05382 -0.04023 C -0.05886 -0.04601 -0.06389 -0.05225 -0.06875 -0.05803 C -0.07656 -0.06774 -0.08108 -0.07722 -0.08837 -0.08716 C -0.09063 -0.09826 -0.09375 -0.11005 -0.09983 -0.11838 C -0.10156 -0.12994 -0.10295 -0.14196 -0.10799 -0.15167 C -0.11302 -0.17826 -0.10903 -0.24971 -0.09497 -0.27884 C -0.09011 -0.30289 -0.0875 -0.31422 -0.07674 -0.33456 C -0.07292 -0.34173 -0.07101 -0.35213 -0.06702 -0.35907 C -0.06233 -0.3667 -0.05104 -0.37618 -0.04566 -0.38127 C -0.03906 -0.38774 -0.03334 -0.39491 -0.02604 -0.39907 C -0.02084 -0.40208 -0.01181 -0.40439 -0.00781 -0.40578 C -0.00608 -0.40647 -0.00452 -0.40693 -0.00313 -0.40809 C -0.00122 -0.40924 2.5E-6 -0.41179 0.00173 -0.41271 C 0.01753 -0.41942 0.03524 -0.42034 0.05121 -0.42589 C 0.07934 -0.42427 0.10712 -0.42312 0.13489 -0.41919 C 0.14392 -0.41618 0.15243 -0.41109 0.16128 -0.40809 C 0.17118 -0.40485 0.19184 -0.40416 0.19896 -0.40369 C 0.2618 -0.40647 0.22899 -0.40069 0.25503 -0.41271 C 0.2618 -0.42173 0.26493 -0.43583 0.26805 -0.44832 C 0.27291 -0.49456 0.27899 -0.53711 0.2533 -0.57317 C 0.25087 -0.58335 0.24028 -0.59514 0.23194 -0.59514 " pathEditMode="fixed" rAng="0" ptsTypes="fffffffffffffffffffffff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35838E-6 L -0.45677 0.44045 " pathEditMode="fixed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9653E-6 C -0.0026 0.00994 -0.00608 0.01757 -0.00851 0.02705 C -0.0066 0.06057 -0.00834 0.06797 0.0085 0.0904 C 0.01232 0.10659 0.00677 0.0867 0.01528 0.10381 C 0.01632 0.10589 0.0158 0.10867 0.01685 0.11075 C 0.01823 0.11352 0.02048 0.11491 0.02205 0.11745 C 0.02916 0.12832 0.03646 0.13896 0.04409 0.14913 C 0.05208 0.15976 0.06319 0.16647 0.07291 0.17387 C 0.08351 0.18196 0.07205 0.17433 0.08473 0.18751 C 0.09237 0.1956 0.09983 0.19491 0.10851 0.19861 C 0.11181 0.2 0.11858 0.20323 0.11858 0.20323 C 0.12674 0.21133 0.13508 0.21109 0.1441 0.21664 C 0.17049 0.23283 0.15122 0.22705 0.18299 0.23029 C 0.21112 0.24323 0.19358 0.23699 0.25088 0.2393 C 0.28959 0.24809 0.32883 0.25294 0.36772 0.25965 C 0.38525 0.27352 0.39671 0.27167 0.41858 0.27306 C 0.43386 0.27653 0.44914 0.27653 0.46442 0.28 C 0.48091 0.27838 0.48733 0.28092 0.49827 0.26635 " pathEditMode="fixed" ptsTypes="fffffffffffffffffA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28596" y="714356"/>
            <a:ext cx="8715404" cy="4929222"/>
            <a:chOff x="428596" y="357166"/>
            <a:chExt cx="8715404" cy="49292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 l="2348" t="4379" r="3384" b="4379"/>
            <a:stretch>
              <a:fillRect/>
            </a:stretch>
          </p:blipFill>
          <p:spPr bwMode="auto">
            <a:xfrm>
              <a:off x="428596" y="642918"/>
              <a:ext cx="8451116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8674000" y="3000372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err="1" smtClean="0"/>
                <a:t>х</a:t>
              </a:r>
              <a:endParaRPr lang="ru-RU" sz="4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1802" y="3571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у</a:t>
              </a:r>
              <a:endParaRPr lang="ru-RU" sz="4000" dirty="0"/>
            </a:p>
          </p:txBody>
        </p:sp>
      </p:grpSp>
      <p:pic>
        <p:nvPicPr>
          <p:cNvPr id="7" name="Рисунок 6" descr="5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6322"/>
            <a:ext cx="3382868" cy="2071678"/>
          </a:xfrm>
          <a:prstGeom prst="rect">
            <a:avLst/>
          </a:prstGeom>
        </p:spPr>
      </p:pic>
      <p:pic>
        <p:nvPicPr>
          <p:cNvPr id="10" name="Рисунок 9" descr="62R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0"/>
            <a:ext cx="1714480" cy="1714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3115" y="0"/>
            <a:ext cx="4514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Затеряный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мир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  <a:latin typeface="Monotype Corsiva" pitchFamily="66" charset="0"/>
              </a:rPr>
              <a:t>Физминутка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142984"/>
            <a:ext cx="5857916" cy="535785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На болоте две подружки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Две зеленые лягушки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Рано утром умывались,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Полотенцем растирались.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Ножками топали,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 Ручками хлопали.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Вправо, влево наклонялись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И обратно возвращались </a:t>
            </a:r>
            <a:endParaRPr lang="ru-RU" b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Лягушка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0438"/>
            <a:ext cx="2447676" cy="3071834"/>
          </a:xfrm>
          <a:prstGeom prst="rect">
            <a:avLst/>
          </a:prstGeom>
        </p:spPr>
      </p:pic>
      <p:pic>
        <p:nvPicPr>
          <p:cNvPr id="6" name="Рисунок 5" descr="21076785_1206281864_0b9917c5d1ad239bbc2add56bbf56b6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857760"/>
            <a:ext cx="1452566" cy="1162053"/>
          </a:xfrm>
          <a:prstGeom prst="rect">
            <a:avLst/>
          </a:prstGeom>
        </p:spPr>
      </p:pic>
      <p:pic>
        <p:nvPicPr>
          <p:cNvPr id="9" name="Рисунок 8" descr="Лягушка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7860" y="642918"/>
            <a:ext cx="2106140" cy="2643206"/>
          </a:xfrm>
          <a:prstGeom prst="rect">
            <a:avLst/>
          </a:prstGeom>
        </p:spPr>
      </p:pic>
      <p:pic>
        <p:nvPicPr>
          <p:cNvPr id="10" name="Рисунок 9" descr="21076785_1206281864_0b9917c5d1ad239bbc2add56bbf56b6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87524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авнение.ppt [Автосохраненный]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Уравнение.ppt [Автосохраненный]</Template>
  <TotalTime>581</TotalTime>
  <Words>449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Уравнение.ppt [Автосохраненный]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Физминутка</vt:lpstr>
      <vt:lpstr>Слайд 10</vt:lpstr>
      <vt:lpstr>Самостоятельная работа </vt:lpstr>
      <vt:lpstr>Слайд 12</vt:lpstr>
      <vt:lpstr>Слайд 13</vt:lpstr>
      <vt:lpstr>Домашнее задание: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67</cp:revision>
  <dcterms:modified xsi:type="dcterms:W3CDTF">2011-01-14T20:23:43Z</dcterms:modified>
</cp:coreProperties>
</file>