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79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8" r:id="rId19"/>
    <p:sldId id="272" r:id="rId20"/>
    <p:sldId id="275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395A3-34FB-4286-AA89-3652DF830F30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544B7298-0E3B-40F7-9D66-0853FB151AB4}">
      <dgm:prSet phldrT="[Текст]"/>
      <dgm:spPr/>
      <dgm:t>
        <a:bodyPr/>
        <a:lstStyle/>
        <a:p>
          <a:endParaRPr lang="ru-RU" dirty="0"/>
        </a:p>
      </dgm:t>
    </dgm:pt>
    <dgm:pt modelId="{C8613F7E-3AB3-49A7-A597-31A04B5C83BA}" type="parTrans" cxnId="{046E5CAD-6BC7-4A63-AEF9-EF3210E6A11D}">
      <dgm:prSet/>
      <dgm:spPr/>
      <dgm:t>
        <a:bodyPr/>
        <a:lstStyle/>
        <a:p>
          <a:endParaRPr lang="ru-RU"/>
        </a:p>
      </dgm:t>
    </dgm:pt>
    <dgm:pt modelId="{451811C8-B173-470E-A460-CC5BE4F2CB32}" type="sibTrans" cxnId="{046E5CAD-6BC7-4A63-AEF9-EF3210E6A11D}">
      <dgm:prSet/>
      <dgm:spPr/>
      <dgm:t>
        <a:bodyPr/>
        <a:lstStyle/>
        <a:p>
          <a:endParaRPr lang="ru-RU"/>
        </a:p>
      </dgm:t>
    </dgm:pt>
    <dgm:pt modelId="{E7791952-3631-4A11-BF30-ABBA1416274C}" type="pres">
      <dgm:prSet presAssocID="{4E4395A3-34FB-4286-AA89-3652DF830F30}" presName="Name0" presStyleCnt="0">
        <dgm:presLayoutVars>
          <dgm:dir/>
          <dgm:resizeHandles val="exact"/>
        </dgm:presLayoutVars>
      </dgm:prSet>
      <dgm:spPr/>
    </dgm:pt>
    <dgm:pt modelId="{F33D68FA-30A1-4BCD-B0AD-5734D2B6A6E0}" type="pres">
      <dgm:prSet presAssocID="{4E4395A3-34FB-4286-AA89-3652DF830F30}" presName="arrow" presStyleLbl="bgShp" presStyleIdx="0" presStyleCnt="1"/>
      <dgm:spPr/>
      <dgm:t>
        <a:bodyPr/>
        <a:lstStyle/>
        <a:p>
          <a:endParaRPr lang="ru-RU"/>
        </a:p>
      </dgm:t>
    </dgm:pt>
    <dgm:pt modelId="{3EC215BB-790A-4A13-9F87-AF128E5A40EC}" type="pres">
      <dgm:prSet presAssocID="{4E4395A3-34FB-4286-AA89-3652DF830F30}" presName="points" presStyleCnt="0"/>
      <dgm:spPr/>
    </dgm:pt>
    <dgm:pt modelId="{E06CE658-5DB6-4AA5-B2F2-7A94AB124A07}" type="pres">
      <dgm:prSet presAssocID="{544B7298-0E3B-40F7-9D66-0853FB151AB4}" presName="compositeA" presStyleCnt="0"/>
      <dgm:spPr/>
    </dgm:pt>
    <dgm:pt modelId="{105D5E45-B638-42B1-9618-7928C7CFD607}" type="pres">
      <dgm:prSet presAssocID="{544B7298-0E3B-40F7-9D66-0853FB151AB4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54C6A-BAAF-4554-A679-B4E42FCAE0B9}" type="pres">
      <dgm:prSet presAssocID="{544B7298-0E3B-40F7-9D66-0853FB151AB4}" presName="circleA" presStyleLbl="node1" presStyleIdx="0" presStyleCnt="1" custFlipVert="1" custFlipHor="1" custScaleX="869565" custScaleY="538462" custLinFactNeighborX="167" custLinFactNeighborY="1"/>
      <dgm:spPr/>
      <dgm:t>
        <a:bodyPr/>
        <a:lstStyle/>
        <a:p>
          <a:endParaRPr lang="ru-RU"/>
        </a:p>
      </dgm:t>
    </dgm:pt>
    <dgm:pt modelId="{909E4082-BB1F-43AC-A7CB-9AE833B93D57}" type="pres">
      <dgm:prSet presAssocID="{544B7298-0E3B-40F7-9D66-0853FB151AB4}" presName="spaceA" presStyleCnt="0"/>
      <dgm:spPr/>
    </dgm:pt>
  </dgm:ptLst>
  <dgm:cxnLst>
    <dgm:cxn modelId="{6517CAA4-5AC9-4079-8040-327CF63F767D}" type="presOf" srcId="{544B7298-0E3B-40F7-9D66-0853FB151AB4}" destId="{105D5E45-B638-42B1-9618-7928C7CFD607}" srcOrd="0" destOrd="0" presId="urn:microsoft.com/office/officeart/2005/8/layout/hProcess11"/>
    <dgm:cxn modelId="{046E5CAD-6BC7-4A63-AEF9-EF3210E6A11D}" srcId="{4E4395A3-34FB-4286-AA89-3652DF830F30}" destId="{544B7298-0E3B-40F7-9D66-0853FB151AB4}" srcOrd="0" destOrd="0" parTransId="{C8613F7E-3AB3-49A7-A597-31A04B5C83BA}" sibTransId="{451811C8-B173-470E-A460-CC5BE4F2CB32}"/>
    <dgm:cxn modelId="{535C122C-5660-4A45-A6A1-E370171B86C9}" type="presOf" srcId="{4E4395A3-34FB-4286-AA89-3652DF830F30}" destId="{E7791952-3631-4A11-BF30-ABBA1416274C}" srcOrd="0" destOrd="0" presId="urn:microsoft.com/office/officeart/2005/8/layout/hProcess11"/>
    <dgm:cxn modelId="{8C4538AC-D031-4BA6-909B-5C7F52959B35}" type="presParOf" srcId="{E7791952-3631-4A11-BF30-ABBA1416274C}" destId="{F33D68FA-30A1-4BCD-B0AD-5734D2B6A6E0}" srcOrd="0" destOrd="0" presId="urn:microsoft.com/office/officeart/2005/8/layout/hProcess11"/>
    <dgm:cxn modelId="{BAEE4CBE-8D33-45B8-B391-5310E4674F28}" type="presParOf" srcId="{E7791952-3631-4A11-BF30-ABBA1416274C}" destId="{3EC215BB-790A-4A13-9F87-AF128E5A40EC}" srcOrd="1" destOrd="0" presId="urn:microsoft.com/office/officeart/2005/8/layout/hProcess11"/>
    <dgm:cxn modelId="{518CB6AD-EB46-4F89-B588-83377C2E871E}" type="presParOf" srcId="{3EC215BB-790A-4A13-9F87-AF128E5A40EC}" destId="{E06CE658-5DB6-4AA5-B2F2-7A94AB124A07}" srcOrd="0" destOrd="0" presId="urn:microsoft.com/office/officeart/2005/8/layout/hProcess11"/>
    <dgm:cxn modelId="{B16C55C8-976B-4BED-B0E1-62E694161888}" type="presParOf" srcId="{E06CE658-5DB6-4AA5-B2F2-7A94AB124A07}" destId="{105D5E45-B638-42B1-9618-7928C7CFD607}" srcOrd="0" destOrd="0" presId="urn:microsoft.com/office/officeart/2005/8/layout/hProcess11"/>
    <dgm:cxn modelId="{3E1257FB-0796-42A1-9203-5C74FE257A72}" type="presParOf" srcId="{E06CE658-5DB6-4AA5-B2F2-7A94AB124A07}" destId="{6DD54C6A-BAAF-4554-A679-B4E42FCAE0B9}" srcOrd="1" destOrd="0" presId="urn:microsoft.com/office/officeart/2005/8/layout/hProcess11"/>
    <dgm:cxn modelId="{47531506-7AB5-4FCC-8587-B1E6A74D715A}" type="presParOf" srcId="{E06CE658-5DB6-4AA5-B2F2-7A94AB124A07}" destId="{909E4082-BB1F-43AC-A7CB-9AE833B93D57}" srcOrd="2" destOrd="0" presId="urn:microsoft.com/office/officeart/2005/8/layout/hProcess1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2C354-A8D7-4827-8209-5C7F407AA92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64923D8-5DB5-4029-936F-28F386C0AFB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4000" b="1" dirty="0" smtClean="0"/>
            <a:t>id</a:t>
          </a:r>
          <a:r>
            <a:rPr lang="en-US" sz="4000" b="0" dirty="0" smtClean="0"/>
            <a:t>eas</a:t>
          </a:r>
          <a:endParaRPr lang="ru-RU" sz="4000" b="1" dirty="0"/>
        </a:p>
      </dgm:t>
    </dgm:pt>
    <dgm:pt modelId="{42DDDA10-341C-4FAB-A25E-80A9111EFAD2}" type="parTrans" cxnId="{15637994-7348-4C94-A3D4-496D9A281EBA}">
      <dgm:prSet/>
      <dgm:spPr/>
      <dgm:t>
        <a:bodyPr/>
        <a:lstStyle/>
        <a:p>
          <a:endParaRPr lang="ru-RU"/>
        </a:p>
      </dgm:t>
    </dgm:pt>
    <dgm:pt modelId="{DE49A7F8-3694-498A-B322-40183D4DC068}" type="sibTrans" cxnId="{15637994-7348-4C94-A3D4-496D9A281EBA}">
      <dgm:prSet/>
      <dgm:spPr/>
      <dgm:t>
        <a:bodyPr/>
        <a:lstStyle/>
        <a:p>
          <a:endParaRPr lang="ru-RU"/>
        </a:p>
      </dgm:t>
    </dgm:pt>
    <dgm:pt modelId="{5F560C3C-FEC4-48B0-BA08-E9B24CA68F6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4000" dirty="0" smtClean="0"/>
            <a:t>actions</a:t>
          </a:r>
          <a:endParaRPr lang="ru-RU" sz="4000" dirty="0"/>
        </a:p>
      </dgm:t>
    </dgm:pt>
    <dgm:pt modelId="{F5D60E13-E25D-44F4-A38D-DCF3251025FF}" type="parTrans" cxnId="{13E7A100-D77C-492A-B55F-A571EA3D32A3}">
      <dgm:prSet/>
      <dgm:spPr/>
      <dgm:t>
        <a:bodyPr/>
        <a:lstStyle/>
        <a:p>
          <a:endParaRPr lang="ru-RU"/>
        </a:p>
      </dgm:t>
    </dgm:pt>
    <dgm:pt modelId="{B8AAEACC-1F1A-4FD9-8C6E-A7BE44A4D033}" type="sibTrans" cxnId="{13E7A100-D77C-492A-B55F-A571EA3D32A3}">
      <dgm:prSet/>
      <dgm:spPr/>
      <dgm:t>
        <a:bodyPr/>
        <a:lstStyle/>
        <a:p>
          <a:endParaRPr lang="ru-RU"/>
        </a:p>
      </dgm:t>
    </dgm:pt>
    <dgm:pt modelId="{8485593E-C78F-4826-8708-D1D9F191F18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4000" dirty="0" smtClean="0"/>
            <a:t>deeds</a:t>
          </a:r>
          <a:endParaRPr lang="ru-RU" sz="4000" dirty="0"/>
        </a:p>
      </dgm:t>
    </dgm:pt>
    <dgm:pt modelId="{A9225BF9-3299-4EF8-8F69-1257EDB4CF83}" type="parTrans" cxnId="{B4F37B86-0068-415E-B8CC-D9A89B3CB678}">
      <dgm:prSet/>
      <dgm:spPr/>
      <dgm:t>
        <a:bodyPr/>
        <a:lstStyle/>
        <a:p>
          <a:endParaRPr lang="ru-RU"/>
        </a:p>
      </dgm:t>
    </dgm:pt>
    <dgm:pt modelId="{D0CB003F-9285-44C1-8B2E-B9CBD42D85AE}" type="sibTrans" cxnId="{B4F37B86-0068-415E-B8CC-D9A89B3CB678}">
      <dgm:prSet/>
      <dgm:spPr/>
      <dgm:t>
        <a:bodyPr/>
        <a:lstStyle/>
        <a:p>
          <a:endParaRPr lang="ru-RU"/>
        </a:p>
      </dgm:t>
    </dgm:pt>
    <dgm:pt modelId="{4FCF9E47-34A2-4D3D-9734-FF009F792DA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4000" dirty="0" smtClean="0"/>
            <a:t>achievements</a:t>
          </a:r>
          <a:endParaRPr lang="ru-RU" sz="4000" dirty="0"/>
        </a:p>
      </dgm:t>
    </dgm:pt>
    <dgm:pt modelId="{619693CB-22AF-4566-8DB6-4887137F8CD8}" type="parTrans" cxnId="{03399240-384F-4C2A-97C4-9BE43FE0EAE0}">
      <dgm:prSet/>
      <dgm:spPr/>
      <dgm:t>
        <a:bodyPr/>
        <a:lstStyle/>
        <a:p>
          <a:endParaRPr lang="ru-RU"/>
        </a:p>
      </dgm:t>
    </dgm:pt>
    <dgm:pt modelId="{6924C1F0-9854-4E58-BAC8-3E46083EBBAD}" type="sibTrans" cxnId="{03399240-384F-4C2A-97C4-9BE43FE0EAE0}">
      <dgm:prSet/>
      <dgm:spPr/>
      <dgm:t>
        <a:bodyPr/>
        <a:lstStyle/>
        <a:p>
          <a:endParaRPr lang="ru-RU"/>
        </a:p>
      </dgm:t>
    </dgm:pt>
    <dgm:pt modelId="{DD21140E-C12B-4345-809A-C3A6C5FD6439}" type="pres">
      <dgm:prSet presAssocID="{91A2C354-A8D7-4827-8209-5C7F407AA92D}" presName="linearFlow" presStyleCnt="0">
        <dgm:presLayoutVars>
          <dgm:resizeHandles val="exact"/>
        </dgm:presLayoutVars>
      </dgm:prSet>
      <dgm:spPr/>
    </dgm:pt>
    <dgm:pt modelId="{65D94056-C6F3-4D80-B49B-2CBC3FE88565}" type="pres">
      <dgm:prSet presAssocID="{964923D8-5DB5-4029-936F-28F386C0AF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757DD-F824-4D40-84F0-1BE94D32DB13}" type="pres">
      <dgm:prSet presAssocID="{DE49A7F8-3694-498A-B322-40183D4DC06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860086E-62AC-4F2C-8CDA-B8174774B3B3}" type="pres">
      <dgm:prSet presAssocID="{DE49A7F8-3694-498A-B322-40183D4DC06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26BD68E-5554-4EA8-BDFF-95E22C9C5CCE}" type="pres">
      <dgm:prSet presAssocID="{5F560C3C-FEC4-48B0-BA08-E9B24CA68F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14DD4-6B4E-4FDE-BE72-8EE951223BA3}" type="pres">
      <dgm:prSet presAssocID="{B8AAEACC-1F1A-4FD9-8C6E-A7BE44A4D03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97611F1-D8B0-4E5E-8933-E0717FBB0527}" type="pres">
      <dgm:prSet presAssocID="{B8AAEACC-1F1A-4FD9-8C6E-A7BE44A4D03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16CB1D9-27C8-4A66-849C-148299B15FD0}" type="pres">
      <dgm:prSet presAssocID="{8485593E-C78F-4826-8708-D1D9F191F1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22050-F3F4-4ED7-A849-B5F3633747C5}" type="pres">
      <dgm:prSet presAssocID="{D0CB003F-9285-44C1-8B2E-B9CBD42D85A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EDCDD27-9E2A-4E7C-B0E1-D1D016C7D8A5}" type="pres">
      <dgm:prSet presAssocID="{D0CB003F-9285-44C1-8B2E-B9CBD42D85A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A42CDCB-29D4-4EA3-A564-C0C08F4CBA00}" type="pres">
      <dgm:prSet presAssocID="{4FCF9E47-34A2-4D3D-9734-FF009F792DAE}" presName="node" presStyleLbl="node1" presStyleIdx="3" presStyleCnt="4" custScaleX="166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7A100-D77C-492A-B55F-A571EA3D32A3}" srcId="{91A2C354-A8D7-4827-8209-5C7F407AA92D}" destId="{5F560C3C-FEC4-48B0-BA08-E9B24CA68F67}" srcOrd="1" destOrd="0" parTransId="{F5D60E13-E25D-44F4-A38D-DCF3251025FF}" sibTransId="{B8AAEACC-1F1A-4FD9-8C6E-A7BE44A4D033}"/>
    <dgm:cxn modelId="{92F8C03D-6B79-4C10-99DD-75AC92266C17}" type="presOf" srcId="{DE49A7F8-3694-498A-B322-40183D4DC068}" destId="{0860086E-62AC-4F2C-8CDA-B8174774B3B3}" srcOrd="1" destOrd="0" presId="urn:microsoft.com/office/officeart/2005/8/layout/process2"/>
    <dgm:cxn modelId="{B4F37B86-0068-415E-B8CC-D9A89B3CB678}" srcId="{91A2C354-A8D7-4827-8209-5C7F407AA92D}" destId="{8485593E-C78F-4826-8708-D1D9F191F180}" srcOrd="2" destOrd="0" parTransId="{A9225BF9-3299-4EF8-8F69-1257EDB4CF83}" sibTransId="{D0CB003F-9285-44C1-8B2E-B9CBD42D85AE}"/>
    <dgm:cxn modelId="{C759C630-5299-46F2-ADD9-53BA40266EE2}" type="presOf" srcId="{B8AAEACC-1F1A-4FD9-8C6E-A7BE44A4D033}" destId="{097611F1-D8B0-4E5E-8933-E0717FBB0527}" srcOrd="1" destOrd="0" presId="urn:microsoft.com/office/officeart/2005/8/layout/process2"/>
    <dgm:cxn modelId="{F7E41E62-3810-46CD-AEDD-8C047C848E38}" type="presOf" srcId="{DE49A7F8-3694-498A-B322-40183D4DC068}" destId="{3D4757DD-F824-4D40-84F0-1BE94D32DB13}" srcOrd="0" destOrd="0" presId="urn:microsoft.com/office/officeart/2005/8/layout/process2"/>
    <dgm:cxn modelId="{7EE73B39-FFAE-4135-A4C2-8C20184262DB}" type="presOf" srcId="{5F560C3C-FEC4-48B0-BA08-E9B24CA68F67}" destId="{326BD68E-5554-4EA8-BDFF-95E22C9C5CCE}" srcOrd="0" destOrd="0" presId="urn:microsoft.com/office/officeart/2005/8/layout/process2"/>
    <dgm:cxn modelId="{03399240-384F-4C2A-97C4-9BE43FE0EAE0}" srcId="{91A2C354-A8D7-4827-8209-5C7F407AA92D}" destId="{4FCF9E47-34A2-4D3D-9734-FF009F792DAE}" srcOrd="3" destOrd="0" parTransId="{619693CB-22AF-4566-8DB6-4887137F8CD8}" sibTransId="{6924C1F0-9854-4E58-BAC8-3E46083EBBAD}"/>
    <dgm:cxn modelId="{25EF0D4C-F1CF-44D9-83D4-35CA7898BB5E}" type="presOf" srcId="{D0CB003F-9285-44C1-8B2E-B9CBD42D85AE}" destId="{7EDCDD27-9E2A-4E7C-B0E1-D1D016C7D8A5}" srcOrd="1" destOrd="0" presId="urn:microsoft.com/office/officeart/2005/8/layout/process2"/>
    <dgm:cxn modelId="{2249BB94-2211-4242-8611-AB683B51E5A9}" type="presOf" srcId="{8485593E-C78F-4826-8708-D1D9F191F180}" destId="{C16CB1D9-27C8-4A66-849C-148299B15FD0}" srcOrd="0" destOrd="0" presId="urn:microsoft.com/office/officeart/2005/8/layout/process2"/>
    <dgm:cxn modelId="{94EF7FCA-D08A-4659-A434-566905671E23}" type="presOf" srcId="{91A2C354-A8D7-4827-8209-5C7F407AA92D}" destId="{DD21140E-C12B-4345-809A-C3A6C5FD6439}" srcOrd="0" destOrd="0" presId="urn:microsoft.com/office/officeart/2005/8/layout/process2"/>
    <dgm:cxn modelId="{5F39F0FA-C25D-44A4-AFA9-151C202D79C2}" type="presOf" srcId="{D0CB003F-9285-44C1-8B2E-B9CBD42D85AE}" destId="{5F022050-F3F4-4ED7-A849-B5F3633747C5}" srcOrd="0" destOrd="0" presId="urn:microsoft.com/office/officeart/2005/8/layout/process2"/>
    <dgm:cxn modelId="{15637994-7348-4C94-A3D4-496D9A281EBA}" srcId="{91A2C354-A8D7-4827-8209-5C7F407AA92D}" destId="{964923D8-5DB5-4029-936F-28F386C0AFBE}" srcOrd="0" destOrd="0" parTransId="{42DDDA10-341C-4FAB-A25E-80A9111EFAD2}" sibTransId="{DE49A7F8-3694-498A-B322-40183D4DC068}"/>
    <dgm:cxn modelId="{9E34845A-8B5E-4B48-B6B9-8E303622145E}" type="presOf" srcId="{B8AAEACC-1F1A-4FD9-8C6E-A7BE44A4D033}" destId="{CD614DD4-6B4E-4FDE-BE72-8EE951223BA3}" srcOrd="0" destOrd="0" presId="urn:microsoft.com/office/officeart/2005/8/layout/process2"/>
    <dgm:cxn modelId="{D48D2F21-6B5F-4EEF-8FEE-3344D9B48E3F}" type="presOf" srcId="{964923D8-5DB5-4029-936F-28F386C0AFBE}" destId="{65D94056-C6F3-4D80-B49B-2CBC3FE88565}" srcOrd="0" destOrd="0" presId="urn:microsoft.com/office/officeart/2005/8/layout/process2"/>
    <dgm:cxn modelId="{9A54FCBA-D820-4C86-B83C-BD8E5320406C}" type="presOf" srcId="{4FCF9E47-34A2-4D3D-9734-FF009F792DAE}" destId="{5A42CDCB-29D4-4EA3-A564-C0C08F4CBA00}" srcOrd="0" destOrd="0" presId="urn:microsoft.com/office/officeart/2005/8/layout/process2"/>
    <dgm:cxn modelId="{96D80775-4A17-4828-A1BD-E397E8F3F81E}" type="presParOf" srcId="{DD21140E-C12B-4345-809A-C3A6C5FD6439}" destId="{65D94056-C6F3-4D80-B49B-2CBC3FE88565}" srcOrd="0" destOrd="0" presId="urn:microsoft.com/office/officeart/2005/8/layout/process2"/>
    <dgm:cxn modelId="{4D736889-C9D4-4935-AA3E-B610B793E11F}" type="presParOf" srcId="{DD21140E-C12B-4345-809A-C3A6C5FD6439}" destId="{3D4757DD-F824-4D40-84F0-1BE94D32DB13}" srcOrd="1" destOrd="0" presId="urn:microsoft.com/office/officeart/2005/8/layout/process2"/>
    <dgm:cxn modelId="{8DE94BFC-466E-402E-9A9E-CB1C00E07205}" type="presParOf" srcId="{3D4757DD-F824-4D40-84F0-1BE94D32DB13}" destId="{0860086E-62AC-4F2C-8CDA-B8174774B3B3}" srcOrd="0" destOrd="0" presId="urn:microsoft.com/office/officeart/2005/8/layout/process2"/>
    <dgm:cxn modelId="{9B6B5B3F-8CC0-4DE5-9827-CF5809239515}" type="presParOf" srcId="{DD21140E-C12B-4345-809A-C3A6C5FD6439}" destId="{326BD68E-5554-4EA8-BDFF-95E22C9C5CCE}" srcOrd="2" destOrd="0" presId="urn:microsoft.com/office/officeart/2005/8/layout/process2"/>
    <dgm:cxn modelId="{C9907DA9-D534-4421-BB5B-7B5315479C80}" type="presParOf" srcId="{DD21140E-C12B-4345-809A-C3A6C5FD6439}" destId="{CD614DD4-6B4E-4FDE-BE72-8EE951223BA3}" srcOrd="3" destOrd="0" presId="urn:microsoft.com/office/officeart/2005/8/layout/process2"/>
    <dgm:cxn modelId="{55465287-6D76-4164-A3DF-74CCE4211D33}" type="presParOf" srcId="{CD614DD4-6B4E-4FDE-BE72-8EE951223BA3}" destId="{097611F1-D8B0-4E5E-8933-E0717FBB0527}" srcOrd="0" destOrd="0" presId="urn:microsoft.com/office/officeart/2005/8/layout/process2"/>
    <dgm:cxn modelId="{3665225E-DEEA-46B8-9D18-82374B421554}" type="presParOf" srcId="{DD21140E-C12B-4345-809A-C3A6C5FD6439}" destId="{C16CB1D9-27C8-4A66-849C-148299B15FD0}" srcOrd="4" destOrd="0" presId="urn:microsoft.com/office/officeart/2005/8/layout/process2"/>
    <dgm:cxn modelId="{94FA8871-024C-42B7-8AEF-11B7B85BDD61}" type="presParOf" srcId="{DD21140E-C12B-4345-809A-C3A6C5FD6439}" destId="{5F022050-F3F4-4ED7-A849-B5F3633747C5}" srcOrd="5" destOrd="0" presId="urn:microsoft.com/office/officeart/2005/8/layout/process2"/>
    <dgm:cxn modelId="{D246E38E-0BFB-45A4-B7E0-E4A4678D59A7}" type="presParOf" srcId="{5F022050-F3F4-4ED7-A849-B5F3633747C5}" destId="{7EDCDD27-9E2A-4E7C-B0E1-D1D016C7D8A5}" srcOrd="0" destOrd="0" presId="urn:microsoft.com/office/officeart/2005/8/layout/process2"/>
    <dgm:cxn modelId="{26ED5F2D-DB06-46F0-A946-9BF8B4CED0B2}" type="presParOf" srcId="{DD21140E-C12B-4345-809A-C3A6C5FD6439}" destId="{5A42CDCB-29D4-4EA3-A564-C0C08F4CBA00}" srcOrd="6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B2FD4B-88A1-4F75-AFED-CF3C8A13784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B202E70-6033-459A-8FC5-619571E6A5D5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EF70D7C-3437-4744-B212-F6CFA429C744}" type="parTrans" cxnId="{3D7EE19B-8310-45B0-A51D-48B1DBD31B19}">
      <dgm:prSet/>
      <dgm:spPr/>
      <dgm:t>
        <a:bodyPr/>
        <a:lstStyle/>
        <a:p>
          <a:endParaRPr lang="ru-RU"/>
        </a:p>
      </dgm:t>
    </dgm:pt>
    <dgm:pt modelId="{7BE7EEDD-AA82-4924-B8AD-5A9A0806DF6C}" type="sibTrans" cxnId="{3D7EE19B-8310-45B0-A51D-48B1DBD31B19}">
      <dgm:prSet/>
      <dgm:spPr/>
      <dgm:t>
        <a:bodyPr/>
        <a:lstStyle/>
        <a:p>
          <a:endParaRPr lang="ru-RU"/>
        </a:p>
      </dgm:t>
    </dgm:pt>
    <dgm:pt modelId="{4FDD6A60-D384-407F-AB94-C69225005655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F913D2CC-FDB2-49D2-ABBA-69A589BB2788}" type="parTrans" cxnId="{D8C6FA2D-4203-4366-B555-8FFDC5B8DCBF}">
      <dgm:prSet/>
      <dgm:spPr/>
      <dgm:t>
        <a:bodyPr/>
        <a:lstStyle/>
        <a:p>
          <a:endParaRPr lang="ru-RU"/>
        </a:p>
      </dgm:t>
    </dgm:pt>
    <dgm:pt modelId="{C72EB576-F06D-45A0-BFCF-B807F3FFBAF8}" type="sibTrans" cxnId="{D8C6FA2D-4203-4366-B555-8FFDC5B8DCBF}">
      <dgm:prSet/>
      <dgm:spPr/>
      <dgm:t>
        <a:bodyPr/>
        <a:lstStyle/>
        <a:p>
          <a:endParaRPr lang="ru-RU"/>
        </a:p>
      </dgm:t>
    </dgm:pt>
    <dgm:pt modelId="{3509AF56-65E9-41DC-9AEB-21B44C188CEB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510F4030-A22E-4C75-B911-363BEEA80EA8}" type="parTrans" cxnId="{BCAB1FD5-D99E-4FAD-8054-8510C335A1AE}">
      <dgm:prSet/>
      <dgm:spPr/>
      <dgm:t>
        <a:bodyPr/>
        <a:lstStyle/>
        <a:p>
          <a:endParaRPr lang="ru-RU"/>
        </a:p>
      </dgm:t>
    </dgm:pt>
    <dgm:pt modelId="{046DCAC5-6873-41D7-BF4C-088E38A6E5CF}" type="sibTrans" cxnId="{BCAB1FD5-D99E-4FAD-8054-8510C335A1AE}">
      <dgm:prSet/>
      <dgm:spPr/>
      <dgm:t>
        <a:bodyPr/>
        <a:lstStyle/>
        <a:p>
          <a:endParaRPr lang="ru-RU"/>
        </a:p>
      </dgm:t>
    </dgm:pt>
    <dgm:pt modelId="{2D7E6F64-7CC1-46B7-B195-BA6F0B3EE7DA}" type="pres">
      <dgm:prSet presAssocID="{28B2FD4B-88A1-4F75-AFED-CF3C8A137844}" presName="Name0" presStyleCnt="0">
        <dgm:presLayoutVars>
          <dgm:dir/>
          <dgm:resizeHandles val="exact"/>
        </dgm:presLayoutVars>
      </dgm:prSet>
      <dgm:spPr/>
    </dgm:pt>
    <dgm:pt modelId="{3A9AB26C-381D-4132-B46C-4C4673BBDD51}" type="pres">
      <dgm:prSet presAssocID="{28B2FD4B-88A1-4F75-AFED-CF3C8A137844}" presName="fgShape" presStyleLbl="fgShp" presStyleIdx="0" presStyleCnt="1" custFlipHor="1" custScaleX="8356" custLinFactNeighborX="0" custLinFactNeighborY="-13646"/>
      <dgm:spPr/>
    </dgm:pt>
    <dgm:pt modelId="{121AA3F3-AC7B-479D-8F21-7D515EE73FEB}" type="pres">
      <dgm:prSet presAssocID="{28B2FD4B-88A1-4F75-AFED-CF3C8A137844}" presName="linComp" presStyleCnt="0"/>
      <dgm:spPr/>
    </dgm:pt>
    <dgm:pt modelId="{C3BE65A8-C3D4-4788-90D0-188307422CF6}" type="pres">
      <dgm:prSet presAssocID="{6B202E70-6033-459A-8FC5-619571E6A5D5}" presName="compNode" presStyleCnt="0"/>
      <dgm:spPr/>
    </dgm:pt>
    <dgm:pt modelId="{EEC584EC-A1C2-41F5-A7E9-AC74F98DB892}" type="pres">
      <dgm:prSet presAssocID="{6B202E70-6033-459A-8FC5-619571E6A5D5}" presName="bkgdShape" presStyleLbl="node1" presStyleIdx="0" presStyleCnt="3" custScaleX="160277" custLinFactNeighborX="-99" custLinFactNeighborY="-1772"/>
      <dgm:spPr/>
      <dgm:t>
        <a:bodyPr/>
        <a:lstStyle/>
        <a:p>
          <a:endParaRPr lang="ru-RU"/>
        </a:p>
      </dgm:t>
    </dgm:pt>
    <dgm:pt modelId="{994BF66D-52F0-4FB9-8505-1D26686CCDF6}" type="pres">
      <dgm:prSet presAssocID="{6B202E70-6033-459A-8FC5-619571E6A5D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3B6C5-5AA2-41B1-8889-2B48BC9A5C4D}" type="pres">
      <dgm:prSet presAssocID="{6B202E70-6033-459A-8FC5-619571E6A5D5}" presName="invisiNode" presStyleLbl="node1" presStyleIdx="0" presStyleCnt="3"/>
      <dgm:spPr/>
    </dgm:pt>
    <dgm:pt modelId="{D8062729-AB3F-44B0-A791-308470349676}" type="pres">
      <dgm:prSet presAssocID="{6B202E70-6033-459A-8FC5-619571E6A5D5}" presName="imagNode" presStyleLbl="fgImgPlace1" presStyleIdx="0" presStyleCnt="3" custScaleX="170719" custLinFactNeighborY="-20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118F73-AE5A-46BC-845F-04DE57556E87}" type="pres">
      <dgm:prSet presAssocID="{7BE7EEDD-AA82-4924-B8AD-5A9A0806DF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82928B-FE64-4ECA-B3F7-EB7657DF2C64}" type="pres">
      <dgm:prSet presAssocID="{4FDD6A60-D384-407F-AB94-C69225005655}" presName="compNode" presStyleCnt="0"/>
      <dgm:spPr/>
    </dgm:pt>
    <dgm:pt modelId="{55444B7F-5F85-43B9-A6A4-D89AFD896D4A}" type="pres">
      <dgm:prSet presAssocID="{4FDD6A60-D384-407F-AB94-C69225005655}" presName="bkgdShape" presStyleLbl="node1" presStyleIdx="1" presStyleCnt="3" custScaleX="142784"/>
      <dgm:spPr/>
      <dgm:t>
        <a:bodyPr/>
        <a:lstStyle/>
        <a:p>
          <a:endParaRPr lang="ru-RU"/>
        </a:p>
      </dgm:t>
    </dgm:pt>
    <dgm:pt modelId="{0F1687D1-6B2D-49F9-B8F1-63914DB7B938}" type="pres">
      <dgm:prSet presAssocID="{4FDD6A60-D384-407F-AB94-C6922500565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4261F-33D0-490A-ACAB-A534E4D5A0C8}" type="pres">
      <dgm:prSet presAssocID="{4FDD6A60-D384-407F-AB94-C69225005655}" presName="invisiNode" presStyleLbl="node1" presStyleIdx="1" presStyleCnt="3"/>
      <dgm:spPr/>
    </dgm:pt>
    <dgm:pt modelId="{F3567272-EC6B-47BC-8BFA-C0AD3D718818}" type="pres">
      <dgm:prSet presAssocID="{4FDD6A60-D384-407F-AB94-C69225005655}" presName="imagNode" presStyleLbl="fgImgPlace1" presStyleIdx="1" presStyleCnt="3" custScaleX="143153" custScaleY="9347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F0E6E7-0868-4A28-BBB7-88C223DE8ABC}" type="pres">
      <dgm:prSet presAssocID="{C72EB576-F06D-45A0-BFCF-B807F3FFBA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F98449-8D8E-4CB8-A092-4D692959C84F}" type="pres">
      <dgm:prSet presAssocID="{3509AF56-65E9-41DC-9AEB-21B44C188CEB}" presName="compNode" presStyleCnt="0"/>
      <dgm:spPr/>
    </dgm:pt>
    <dgm:pt modelId="{7F6BA909-50CB-4140-BE12-DECDFFEC5835}" type="pres">
      <dgm:prSet presAssocID="{3509AF56-65E9-41DC-9AEB-21B44C188CEB}" presName="bkgdShape" presStyleLbl="node1" presStyleIdx="2" presStyleCnt="3" custScaleX="183640" custLinFactNeighborX="76596" custLinFactNeighborY="-2735"/>
      <dgm:spPr/>
      <dgm:t>
        <a:bodyPr/>
        <a:lstStyle/>
        <a:p>
          <a:endParaRPr lang="ru-RU"/>
        </a:p>
      </dgm:t>
    </dgm:pt>
    <dgm:pt modelId="{A2C9CE4C-C718-41B7-84AF-8C41F2B243B6}" type="pres">
      <dgm:prSet presAssocID="{3509AF56-65E9-41DC-9AEB-21B44C188C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EB576-EA1D-473C-ADAC-DAFFE4875526}" type="pres">
      <dgm:prSet presAssocID="{3509AF56-65E9-41DC-9AEB-21B44C188CEB}" presName="invisiNode" presStyleLbl="node1" presStyleIdx="2" presStyleCnt="3"/>
      <dgm:spPr/>
    </dgm:pt>
    <dgm:pt modelId="{82917957-7012-4554-B50A-924E1E0A9D7F}" type="pres">
      <dgm:prSet presAssocID="{3509AF56-65E9-41DC-9AEB-21B44C188CEB}" presName="imagNode" presStyleLbl="fgImgPlace1" presStyleIdx="2" presStyleCnt="3" custScaleX="1821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05A17BF-C77B-4ECB-95C1-27CBB33EEC70}" type="presOf" srcId="{3509AF56-65E9-41DC-9AEB-21B44C188CEB}" destId="{7F6BA909-50CB-4140-BE12-DECDFFEC5835}" srcOrd="0" destOrd="0" presId="urn:microsoft.com/office/officeart/2005/8/layout/hList7"/>
    <dgm:cxn modelId="{21CC848C-DBCB-4F11-BDE8-93D3D12506ED}" type="presOf" srcId="{C72EB576-F06D-45A0-BFCF-B807F3FFBAF8}" destId="{A3F0E6E7-0868-4A28-BBB7-88C223DE8ABC}" srcOrd="0" destOrd="0" presId="urn:microsoft.com/office/officeart/2005/8/layout/hList7"/>
    <dgm:cxn modelId="{BCAB1FD5-D99E-4FAD-8054-8510C335A1AE}" srcId="{28B2FD4B-88A1-4F75-AFED-CF3C8A137844}" destId="{3509AF56-65E9-41DC-9AEB-21B44C188CEB}" srcOrd="2" destOrd="0" parTransId="{510F4030-A22E-4C75-B911-363BEEA80EA8}" sibTransId="{046DCAC5-6873-41D7-BF4C-088E38A6E5CF}"/>
    <dgm:cxn modelId="{D8C6FA2D-4203-4366-B555-8FFDC5B8DCBF}" srcId="{28B2FD4B-88A1-4F75-AFED-CF3C8A137844}" destId="{4FDD6A60-D384-407F-AB94-C69225005655}" srcOrd="1" destOrd="0" parTransId="{F913D2CC-FDB2-49D2-ABBA-69A589BB2788}" sibTransId="{C72EB576-F06D-45A0-BFCF-B807F3FFBAF8}"/>
    <dgm:cxn modelId="{A0F12CBE-A708-496A-B686-7549642DD97F}" type="presOf" srcId="{6B202E70-6033-459A-8FC5-619571E6A5D5}" destId="{994BF66D-52F0-4FB9-8505-1D26686CCDF6}" srcOrd="1" destOrd="0" presId="urn:microsoft.com/office/officeart/2005/8/layout/hList7"/>
    <dgm:cxn modelId="{3159ABEB-3FC6-436E-90AD-D75D1A89FE0C}" type="presOf" srcId="{4FDD6A60-D384-407F-AB94-C69225005655}" destId="{55444B7F-5F85-43B9-A6A4-D89AFD896D4A}" srcOrd="0" destOrd="0" presId="urn:microsoft.com/office/officeart/2005/8/layout/hList7"/>
    <dgm:cxn modelId="{58AD139A-A6CE-45C4-9836-96B1DB79040E}" type="presOf" srcId="{6B202E70-6033-459A-8FC5-619571E6A5D5}" destId="{EEC584EC-A1C2-41F5-A7E9-AC74F98DB892}" srcOrd="0" destOrd="0" presId="urn:microsoft.com/office/officeart/2005/8/layout/hList7"/>
    <dgm:cxn modelId="{12F2F850-0760-461A-A890-F3ECAF8642DB}" type="presOf" srcId="{4FDD6A60-D384-407F-AB94-C69225005655}" destId="{0F1687D1-6B2D-49F9-B8F1-63914DB7B938}" srcOrd="1" destOrd="0" presId="urn:microsoft.com/office/officeart/2005/8/layout/hList7"/>
    <dgm:cxn modelId="{3D7EE19B-8310-45B0-A51D-48B1DBD31B19}" srcId="{28B2FD4B-88A1-4F75-AFED-CF3C8A137844}" destId="{6B202E70-6033-459A-8FC5-619571E6A5D5}" srcOrd="0" destOrd="0" parTransId="{BEF70D7C-3437-4744-B212-F6CFA429C744}" sibTransId="{7BE7EEDD-AA82-4924-B8AD-5A9A0806DF6C}"/>
    <dgm:cxn modelId="{4A6D8C29-A835-4DA3-B7F4-688BD689D618}" type="presOf" srcId="{3509AF56-65E9-41DC-9AEB-21B44C188CEB}" destId="{A2C9CE4C-C718-41B7-84AF-8C41F2B243B6}" srcOrd="1" destOrd="0" presId="urn:microsoft.com/office/officeart/2005/8/layout/hList7"/>
    <dgm:cxn modelId="{F58505EB-6155-44FA-A9FF-B0192E956C96}" type="presOf" srcId="{7BE7EEDD-AA82-4924-B8AD-5A9A0806DF6C}" destId="{B0118F73-AE5A-46BC-845F-04DE57556E87}" srcOrd="0" destOrd="0" presId="urn:microsoft.com/office/officeart/2005/8/layout/hList7"/>
    <dgm:cxn modelId="{37D894BB-852F-43A8-AF96-0EF5C1DD70E5}" type="presOf" srcId="{28B2FD4B-88A1-4F75-AFED-CF3C8A137844}" destId="{2D7E6F64-7CC1-46B7-B195-BA6F0B3EE7DA}" srcOrd="0" destOrd="0" presId="urn:microsoft.com/office/officeart/2005/8/layout/hList7"/>
    <dgm:cxn modelId="{23359F3E-BD9B-4E59-BCF5-EDD481EC1A68}" type="presParOf" srcId="{2D7E6F64-7CC1-46B7-B195-BA6F0B3EE7DA}" destId="{3A9AB26C-381D-4132-B46C-4C4673BBDD51}" srcOrd="0" destOrd="0" presId="urn:microsoft.com/office/officeart/2005/8/layout/hList7"/>
    <dgm:cxn modelId="{686CC53C-CBCF-4FF2-8A78-D7BBD7ECB7B0}" type="presParOf" srcId="{2D7E6F64-7CC1-46B7-B195-BA6F0B3EE7DA}" destId="{121AA3F3-AC7B-479D-8F21-7D515EE73FEB}" srcOrd="1" destOrd="0" presId="urn:microsoft.com/office/officeart/2005/8/layout/hList7"/>
    <dgm:cxn modelId="{CA2EE00E-81CF-4E62-9072-909AA82E2D9E}" type="presParOf" srcId="{121AA3F3-AC7B-479D-8F21-7D515EE73FEB}" destId="{C3BE65A8-C3D4-4788-90D0-188307422CF6}" srcOrd="0" destOrd="0" presId="urn:microsoft.com/office/officeart/2005/8/layout/hList7"/>
    <dgm:cxn modelId="{52C5882E-D010-4D8C-9025-46698BC0D466}" type="presParOf" srcId="{C3BE65A8-C3D4-4788-90D0-188307422CF6}" destId="{EEC584EC-A1C2-41F5-A7E9-AC74F98DB892}" srcOrd="0" destOrd="0" presId="urn:microsoft.com/office/officeart/2005/8/layout/hList7"/>
    <dgm:cxn modelId="{E30B3F7D-D248-4030-84B7-3158C3CED238}" type="presParOf" srcId="{C3BE65A8-C3D4-4788-90D0-188307422CF6}" destId="{994BF66D-52F0-4FB9-8505-1D26686CCDF6}" srcOrd="1" destOrd="0" presId="urn:microsoft.com/office/officeart/2005/8/layout/hList7"/>
    <dgm:cxn modelId="{1ECB6F76-9561-45A1-B509-84676438F37D}" type="presParOf" srcId="{C3BE65A8-C3D4-4788-90D0-188307422CF6}" destId="{0A13B6C5-5AA2-41B1-8889-2B48BC9A5C4D}" srcOrd="2" destOrd="0" presId="urn:microsoft.com/office/officeart/2005/8/layout/hList7"/>
    <dgm:cxn modelId="{A50D7A66-554F-4D30-8163-96078632CDF3}" type="presParOf" srcId="{C3BE65A8-C3D4-4788-90D0-188307422CF6}" destId="{D8062729-AB3F-44B0-A791-308470349676}" srcOrd="3" destOrd="0" presId="urn:microsoft.com/office/officeart/2005/8/layout/hList7"/>
    <dgm:cxn modelId="{F432E2C9-7F3D-4840-A2F4-CB35F887AC44}" type="presParOf" srcId="{121AA3F3-AC7B-479D-8F21-7D515EE73FEB}" destId="{B0118F73-AE5A-46BC-845F-04DE57556E87}" srcOrd="1" destOrd="0" presId="urn:microsoft.com/office/officeart/2005/8/layout/hList7"/>
    <dgm:cxn modelId="{EEA0297A-6A9D-48AB-AC7C-7AC47FB46B38}" type="presParOf" srcId="{121AA3F3-AC7B-479D-8F21-7D515EE73FEB}" destId="{4582928B-FE64-4ECA-B3F7-EB7657DF2C64}" srcOrd="2" destOrd="0" presId="urn:microsoft.com/office/officeart/2005/8/layout/hList7"/>
    <dgm:cxn modelId="{F27C9C2A-A49D-4DA6-B6A1-48F8F46DF4FF}" type="presParOf" srcId="{4582928B-FE64-4ECA-B3F7-EB7657DF2C64}" destId="{55444B7F-5F85-43B9-A6A4-D89AFD896D4A}" srcOrd="0" destOrd="0" presId="urn:microsoft.com/office/officeart/2005/8/layout/hList7"/>
    <dgm:cxn modelId="{6B97BCD1-0585-4E5F-9E57-D68249D6EDF2}" type="presParOf" srcId="{4582928B-FE64-4ECA-B3F7-EB7657DF2C64}" destId="{0F1687D1-6B2D-49F9-B8F1-63914DB7B938}" srcOrd="1" destOrd="0" presId="urn:microsoft.com/office/officeart/2005/8/layout/hList7"/>
    <dgm:cxn modelId="{648C6BAA-2555-43F1-89EC-F928E12EE8C0}" type="presParOf" srcId="{4582928B-FE64-4ECA-B3F7-EB7657DF2C64}" destId="{44B4261F-33D0-490A-ACAB-A534E4D5A0C8}" srcOrd="2" destOrd="0" presId="urn:microsoft.com/office/officeart/2005/8/layout/hList7"/>
    <dgm:cxn modelId="{6F48061E-4486-470B-81C9-DBEA41144B27}" type="presParOf" srcId="{4582928B-FE64-4ECA-B3F7-EB7657DF2C64}" destId="{F3567272-EC6B-47BC-8BFA-C0AD3D718818}" srcOrd="3" destOrd="0" presId="urn:microsoft.com/office/officeart/2005/8/layout/hList7"/>
    <dgm:cxn modelId="{149F6FFA-EC0C-4BB0-8E10-480706FCEEE3}" type="presParOf" srcId="{121AA3F3-AC7B-479D-8F21-7D515EE73FEB}" destId="{A3F0E6E7-0868-4A28-BBB7-88C223DE8ABC}" srcOrd="3" destOrd="0" presId="urn:microsoft.com/office/officeart/2005/8/layout/hList7"/>
    <dgm:cxn modelId="{17C273A3-7A99-4A71-B216-FE8C499499A8}" type="presParOf" srcId="{121AA3F3-AC7B-479D-8F21-7D515EE73FEB}" destId="{59F98449-8D8E-4CB8-A092-4D692959C84F}" srcOrd="4" destOrd="0" presId="urn:microsoft.com/office/officeart/2005/8/layout/hList7"/>
    <dgm:cxn modelId="{6D8A952F-816D-4F4F-8667-1F4B412D33C0}" type="presParOf" srcId="{59F98449-8D8E-4CB8-A092-4D692959C84F}" destId="{7F6BA909-50CB-4140-BE12-DECDFFEC5835}" srcOrd="0" destOrd="0" presId="urn:microsoft.com/office/officeart/2005/8/layout/hList7"/>
    <dgm:cxn modelId="{93DAA7B0-35F3-4FAE-9652-2401D0832153}" type="presParOf" srcId="{59F98449-8D8E-4CB8-A092-4D692959C84F}" destId="{A2C9CE4C-C718-41B7-84AF-8C41F2B243B6}" srcOrd="1" destOrd="0" presId="urn:microsoft.com/office/officeart/2005/8/layout/hList7"/>
    <dgm:cxn modelId="{C99F635B-B508-45AB-A0C4-52D80E40A12A}" type="presParOf" srcId="{59F98449-8D8E-4CB8-A092-4D692959C84F}" destId="{E3FEB576-EA1D-473C-ADAC-DAFFE4875526}" srcOrd="2" destOrd="0" presId="urn:microsoft.com/office/officeart/2005/8/layout/hList7"/>
    <dgm:cxn modelId="{5E335564-2617-4B89-9A77-9340CBD2CB1A}" type="presParOf" srcId="{59F98449-8D8E-4CB8-A092-4D692959C84F}" destId="{82917957-7012-4554-B50A-924E1E0A9D7F}" srcOrd="3" destOrd="0" presId="urn:microsoft.com/office/officeart/2005/8/layout/hList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7A3AE5-EFC3-4EA8-992E-7146E778E27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F929CEF-EDB6-437C-A8EA-C774BDC0F3B8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383A1F00-E0C4-4655-A200-09F193FF3144}" type="parTrans" cxnId="{34C27009-6FBA-4A42-945D-040F965D0826}">
      <dgm:prSet/>
      <dgm:spPr/>
      <dgm:t>
        <a:bodyPr/>
        <a:lstStyle/>
        <a:p>
          <a:endParaRPr lang="ru-RU"/>
        </a:p>
      </dgm:t>
    </dgm:pt>
    <dgm:pt modelId="{E57EEF48-4AC8-43A3-B5E3-B057F5E2C3DA}" type="sibTrans" cxnId="{34C27009-6FBA-4A42-945D-040F965D0826}">
      <dgm:prSet/>
      <dgm:spPr/>
      <dgm:t>
        <a:bodyPr/>
        <a:lstStyle/>
        <a:p>
          <a:endParaRPr lang="ru-RU"/>
        </a:p>
      </dgm:t>
    </dgm:pt>
    <dgm:pt modelId="{58CF4EAF-602A-4D4A-8E7D-8061880B0422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27A5817B-D9DC-46F5-8148-E13FAD4D6F10}" type="parTrans" cxnId="{79DEEB41-A7EA-4BD4-8026-1CF77F42E6DA}">
      <dgm:prSet/>
      <dgm:spPr/>
      <dgm:t>
        <a:bodyPr/>
        <a:lstStyle/>
        <a:p>
          <a:endParaRPr lang="ru-RU"/>
        </a:p>
      </dgm:t>
    </dgm:pt>
    <dgm:pt modelId="{1915A518-B871-4B9D-B291-85279B0E78F9}" type="sibTrans" cxnId="{79DEEB41-A7EA-4BD4-8026-1CF77F42E6DA}">
      <dgm:prSet/>
      <dgm:spPr/>
      <dgm:t>
        <a:bodyPr/>
        <a:lstStyle/>
        <a:p>
          <a:endParaRPr lang="ru-RU"/>
        </a:p>
      </dgm:t>
    </dgm:pt>
    <dgm:pt modelId="{3BBF50C2-5840-492F-81A5-BB4A9DAE67B5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B1AD1107-D8BF-460B-A244-78BAA9CBB54A}" type="parTrans" cxnId="{0CBA10CF-8692-420A-B2FE-1D92BF018444}">
      <dgm:prSet/>
      <dgm:spPr/>
      <dgm:t>
        <a:bodyPr/>
        <a:lstStyle/>
        <a:p>
          <a:endParaRPr lang="ru-RU"/>
        </a:p>
      </dgm:t>
    </dgm:pt>
    <dgm:pt modelId="{8DD93D65-6033-4E28-A42E-B99A9D2F35F3}" type="sibTrans" cxnId="{0CBA10CF-8692-420A-B2FE-1D92BF018444}">
      <dgm:prSet/>
      <dgm:spPr/>
      <dgm:t>
        <a:bodyPr/>
        <a:lstStyle/>
        <a:p>
          <a:endParaRPr lang="ru-RU"/>
        </a:p>
      </dgm:t>
    </dgm:pt>
    <dgm:pt modelId="{BAEB2DFF-1060-4CF5-81E7-781BE25EE875}" type="pres">
      <dgm:prSet presAssocID="{827A3AE5-EFC3-4EA8-992E-7146E778E27E}" presName="Name0" presStyleCnt="0">
        <dgm:presLayoutVars>
          <dgm:dir/>
          <dgm:resizeHandles val="exact"/>
        </dgm:presLayoutVars>
      </dgm:prSet>
      <dgm:spPr/>
    </dgm:pt>
    <dgm:pt modelId="{5BD105B3-A3E6-4ADA-86C0-2FD8F133DBF5}" type="pres">
      <dgm:prSet presAssocID="{827A3AE5-EFC3-4EA8-992E-7146E778E27E}" presName="fgShape" presStyleLbl="fgShp" presStyleIdx="0" presStyleCnt="1" custFlipHor="1" custScaleX="9117"/>
      <dgm:spPr/>
    </dgm:pt>
    <dgm:pt modelId="{2E10E2F2-5806-46CE-B784-5D8D5365FCB1}" type="pres">
      <dgm:prSet presAssocID="{827A3AE5-EFC3-4EA8-992E-7146E778E27E}" presName="linComp" presStyleCnt="0"/>
      <dgm:spPr/>
    </dgm:pt>
    <dgm:pt modelId="{E13559C6-DCA4-41FE-BC1A-8A1FC9A264BF}" type="pres">
      <dgm:prSet presAssocID="{7F929CEF-EDB6-437C-A8EA-C774BDC0F3B8}" presName="compNode" presStyleCnt="0"/>
      <dgm:spPr/>
    </dgm:pt>
    <dgm:pt modelId="{6E0F0878-76E3-4024-B7CF-6D838AAF012D}" type="pres">
      <dgm:prSet presAssocID="{7F929CEF-EDB6-437C-A8EA-C774BDC0F3B8}" presName="bkgdShape" presStyleLbl="node1" presStyleIdx="0" presStyleCnt="3"/>
      <dgm:spPr/>
      <dgm:t>
        <a:bodyPr/>
        <a:lstStyle/>
        <a:p>
          <a:endParaRPr lang="ru-RU"/>
        </a:p>
      </dgm:t>
    </dgm:pt>
    <dgm:pt modelId="{59FCB7D0-6B33-4C7D-8429-332299574466}" type="pres">
      <dgm:prSet presAssocID="{7F929CEF-EDB6-437C-A8EA-C774BDC0F3B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5F69D-5048-40F1-8D89-686564F26939}" type="pres">
      <dgm:prSet presAssocID="{7F929CEF-EDB6-437C-A8EA-C774BDC0F3B8}" presName="invisiNode" presStyleLbl="node1" presStyleIdx="0" presStyleCnt="3"/>
      <dgm:spPr/>
    </dgm:pt>
    <dgm:pt modelId="{B76DA1C1-1090-4815-80FC-31C134CE1102}" type="pres">
      <dgm:prSet presAssocID="{7F929CEF-EDB6-437C-A8EA-C774BDC0F3B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74A4E1-5FFD-4DC9-A787-BC3D02DFB8B0}" type="pres">
      <dgm:prSet presAssocID="{E57EEF48-4AC8-43A3-B5E3-B057F5E2C3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7632C94-DF37-4C5B-A7FD-A8B420E40037}" type="pres">
      <dgm:prSet presAssocID="{58CF4EAF-602A-4D4A-8E7D-8061880B0422}" presName="compNode" presStyleCnt="0"/>
      <dgm:spPr/>
    </dgm:pt>
    <dgm:pt modelId="{54EB3400-4DC1-465D-9DB6-A8602765130E}" type="pres">
      <dgm:prSet presAssocID="{58CF4EAF-602A-4D4A-8E7D-8061880B0422}" presName="bkgdShape" presStyleLbl="node1" presStyleIdx="1" presStyleCnt="3"/>
      <dgm:spPr/>
      <dgm:t>
        <a:bodyPr/>
        <a:lstStyle/>
        <a:p>
          <a:endParaRPr lang="ru-RU"/>
        </a:p>
      </dgm:t>
    </dgm:pt>
    <dgm:pt modelId="{905F8B90-E10B-4F6C-800F-2A1E8624F534}" type="pres">
      <dgm:prSet presAssocID="{58CF4EAF-602A-4D4A-8E7D-8061880B042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FF527-C075-45F9-A163-8515F7D62863}" type="pres">
      <dgm:prSet presAssocID="{58CF4EAF-602A-4D4A-8E7D-8061880B0422}" presName="invisiNode" presStyleLbl="node1" presStyleIdx="1" presStyleCnt="3"/>
      <dgm:spPr/>
    </dgm:pt>
    <dgm:pt modelId="{B2AA3034-7730-481F-97AE-1FDAC847EC42}" type="pres">
      <dgm:prSet presAssocID="{58CF4EAF-602A-4D4A-8E7D-8061880B042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D9A72E6-65D3-4396-829C-9EF102D852DD}" type="pres">
      <dgm:prSet presAssocID="{1915A518-B871-4B9D-B291-85279B0E78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383933-F2E6-4F16-A70D-542AEDCB27B0}" type="pres">
      <dgm:prSet presAssocID="{3BBF50C2-5840-492F-81A5-BB4A9DAE67B5}" presName="compNode" presStyleCnt="0"/>
      <dgm:spPr/>
    </dgm:pt>
    <dgm:pt modelId="{41C3BD8B-F179-4841-8539-26F463DF2211}" type="pres">
      <dgm:prSet presAssocID="{3BBF50C2-5840-492F-81A5-BB4A9DAE67B5}" presName="bkgdShape" presStyleLbl="node1" presStyleIdx="2" presStyleCnt="3"/>
      <dgm:spPr/>
      <dgm:t>
        <a:bodyPr/>
        <a:lstStyle/>
        <a:p>
          <a:endParaRPr lang="ru-RU"/>
        </a:p>
      </dgm:t>
    </dgm:pt>
    <dgm:pt modelId="{6E0F0A8C-0C69-4C19-B71D-B8B3D3584938}" type="pres">
      <dgm:prSet presAssocID="{3BBF50C2-5840-492F-81A5-BB4A9DAE67B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B2BAD-E815-4469-BDE4-475702D3FDFD}" type="pres">
      <dgm:prSet presAssocID="{3BBF50C2-5840-492F-81A5-BB4A9DAE67B5}" presName="invisiNode" presStyleLbl="node1" presStyleIdx="2" presStyleCnt="3"/>
      <dgm:spPr/>
    </dgm:pt>
    <dgm:pt modelId="{AE305D8E-2877-47EC-92C3-3A69158A762C}" type="pres">
      <dgm:prSet presAssocID="{3BBF50C2-5840-492F-81A5-BB4A9DAE67B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4C27009-6FBA-4A42-945D-040F965D0826}" srcId="{827A3AE5-EFC3-4EA8-992E-7146E778E27E}" destId="{7F929CEF-EDB6-437C-A8EA-C774BDC0F3B8}" srcOrd="0" destOrd="0" parTransId="{383A1F00-E0C4-4655-A200-09F193FF3144}" sibTransId="{E57EEF48-4AC8-43A3-B5E3-B057F5E2C3DA}"/>
    <dgm:cxn modelId="{53897767-DA24-469D-8D93-C7B57D6DAC7A}" type="presOf" srcId="{7F929CEF-EDB6-437C-A8EA-C774BDC0F3B8}" destId="{59FCB7D0-6B33-4C7D-8429-332299574466}" srcOrd="1" destOrd="0" presId="urn:microsoft.com/office/officeart/2005/8/layout/hList7"/>
    <dgm:cxn modelId="{1CB5F296-D502-495B-85D7-815316242185}" type="presOf" srcId="{58CF4EAF-602A-4D4A-8E7D-8061880B0422}" destId="{54EB3400-4DC1-465D-9DB6-A8602765130E}" srcOrd="0" destOrd="0" presId="urn:microsoft.com/office/officeart/2005/8/layout/hList7"/>
    <dgm:cxn modelId="{5F31D56D-E4BB-45EA-A675-7CAAB79B58B3}" type="presOf" srcId="{1915A518-B871-4B9D-B291-85279B0E78F9}" destId="{3D9A72E6-65D3-4396-829C-9EF102D852DD}" srcOrd="0" destOrd="0" presId="urn:microsoft.com/office/officeart/2005/8/layout/hList7"/>
    <dgm:cxn modelId="{4856E3F5-ABBF-4951-8511-1B5A4906DB43}" type="presOf" srcId="{3BBF50C2-5840-492F-81A5-BB4A9DAE67B5}" destId="{6E0F0A8C-0C69-4C19-B71D-B8B3D3584938}" srcOrd="1" destOrd="0" presId="urn:microsoft.com/office/officeart/2005/8/layout/hList7"/>
    <dgm:cxn modelId="{0CBA10CF-8692-420A-B2FE-1D92BF018444}" srcId="{827A3AE5-EFC3-4EA8-992E-7146E778E27E}" destId="{3BBF50C2-5840-492F-81A5-BB4A9DAE67B5}" srcOrd="2" destOrd="0" parTransId="{B1AD1107-D8BF-460B-A244-78BAA9CBB54A}" sibTransId="{8DD93D65-6033-4E28-A42E-B99A9D2F35F3}"/>
    <dgm:cxn modelId="{20435666-750B-4F43-8835-23C570113F26}" type="presOf" srcId="{E57EEF48-4AC8-43A3-B5E3-B057F5E2C3DA}" destId="{E974A4E1-5FFD-4DC9-A787-BC3D02DFB8B0}" srcOrd="0" destOrd="0" presId="urn:microsoft.com/office/officeart/2005/8/layout/hList7"/>
    <dgm:cxn modelId="{6E7C87AF-ADBF-4892-A592-40A1A7DF2043}" type="presOf" srcId="{7F929CEF-EDB6-437C-A8EA-C774BDC0F3B8}" destId="{6E0F0878-76E3-4024-B7CF-6D838AAF012D}" srcOrd="0" destOrd="0" presId="urn:microsoft.com/office/officeart/2005/8/layout/hList7"/>
    <dgm:cxn modelId="{79DEEB41-A7EA-4BD4-8026-1CF77F42E6DA}" srcId="{827A3AE5-EFC3-4EA8-992E-7146E778E27E}" destId="{58CF4EAF-602A-4D4A-8E7D-8061880B0422}" srcOrd="1" destOrd="0" parTransId="{27A5817B-D9DC-46F5-8148-E13FAD4D6F10}" sibTransId="{1915A518-B871-4B9D-B291-85279B0E78F9}"/>
    <dgm:cxn modelId="{4D40D81F-9563-4463-A01E-3AB0EDDB1D9E}" type="presOf" srcId="{3BBF50C2-5840-492F-81A5-BB4A9DAE67B5}" destId="{41C3BD8B-F179-4841-8539-26F463DF2211}" srcOrd="0" destOrd="0" presId="urn:microsoft.com/office/officeart/2005/8/layout/hList7"/>
    <dgm:cxn modelId="{7E701C63-336F-454E-AC1F-4DDA39E632F7}" type="presOf" srcId="{58CF4EAF-602A-4D4A-8E7D-8061880B0422}" destId="{905F8B90-E10B-4F6C-800F-2A1E8624F534}" srcOrd="1" destOrd="0" presId="urn:microsoft.com/office/officeart/2005/8/layout/hList7"/>
    <dgm:cxn modelId="{DCA957DF-6B25-4C31-8530-AC33B7F1E42F}" type="presOf" srcId="{827A3AE5-EFC3-4EA8-992E-7146E778E27E}" destId="{BAEB2DFF-1060-4CF5-81E7-781BE25EE875}" srcOrd="0" destOrd="0" presId="urn:microsoft.com/office/officeart/2005/8/layout/hList7"/>
    <dgm:cxn modelId="{1CF783C4-BA63-4453-8DD0-7996C20508F9}" type="presParOf" srcId="{BAEB2DFF-1060-4CF5-81E7-781BE25EE875}" destId="{5BD105B3-A3E6-4ADA-86C0-2FD8F133DBF5}" srcOrd="0" destOrd="0" presId="urn:microsoft.com/office/officeart/2005/8/layout/hList7"/>
    <dgm:cxn modelId="{7FCD9B63-321A-455A-A377-17C7207D58A2}" type="presParOf" srcId="{BAEB2DFF-1060-4CF5-81E7-781BE25EE875}" destId="{2E10E2F2-5806-46CE-B784-5D8D5365FCB1}" srcOrd="1" destOrd="0" presId="urn:microsoft.com/office/officeart/2005/8/layout/hList7"/>
    <dgm:cxn modelId="{DFA2141A-2AA5-4DCE-A9B6-DFD6462CBF8E}" type="presParOf" srcId="{2E10E2F2-5806-46CE-B784-5D8D5365FCB1}" destId="{E13559C6-DCA4-41FE-BC1A-8A1FC9A264BF}" srcOrd="0" destOrd="0" presId="urn:microsoft.com/office/officeart/2005/8/layout/hList7"/>
    <dgm:cxn modelId="{013B7182-FC09-4587-9747-39A72F786064}" type="presParOf" srcId="{E13559C6-DCA4-41FE-BC1A-8A1FC9A264BF}" destId="{6E0F0878-76E3-4024-B7CF-6D838AAF012D}" srcOrd="0" destOrd="0" presId="urn:microsoft.com/office/officeart/2005/8/layout/hList7"/>
    <dgm:cxn modelId="{CA2E9055-B63B-4613-9ACC-8F9CBA408760}" type="presParOf" srcId="{E13559C6-DCA4-41FE-BC1A-8A1FC9A264BF}" destId="{59FCB7D0-6B33-4C7D-8429-332299574466}" srcOrd="1" destOrd="0" presId="urn:microsoft.com/office/officeart/2005/8/layout/hList7"/>
    <dgm:cxn modelId="{1BD3406E-9D18-4794-A5C0-DB5DD5421E28}" type="presParOf" srcId="{E13559C6-DCA4-41FE-BC1A-8A1FC9A264BF}" destId="{29F5F69D-5048-40F1-8D89-686564F26939}" srcOrd="2" destOrd="0" presId="urn:microsoft.com/office/officeart/2005/8/layout/hList7"/>
    <dgm:cxn modelId="{9E0B7E30-A9B2-4F00-81D9-ADB83BC0506D}" type="presParOf" srcId="{E13559C6-DCA4-41FE-BC1A-8A1FC9A264BF}" destId="{B76DA1C1-1090-4815-80FC-31C134CE1102}" srcOrd="3" destOrd="0" presId="urn:microsoft.com/office/officeart/2005/8/layout/hList7"/>
    <dgm:cxn modelId="{66690426-2021-4229-8E8E-E41971B24D7B}" type="presParOf" srcId="{2E10E2F2-5806-46CE-B784-5D8D5365FCB1}" destId="{E974A4E1-5FFD-4DC9-A787-BC3D02DFB8B0}" srcOrd="1" destOrd="0" presId="urn:microsoft.com/office/officeart/2005/8/layout/hList7"/>
    <dgm:cxn modelId="{16750533-C649-4723-9FD1-8B7FBE6C7B7A}" type="presParOf" srcId="{2E10E2F2-5806-46CE-B784-5D8D5365FCB1}" destId="{B7632C94-DF37-4C5B-A7FD-A8B420E40037}" srcOrd="2" destOrd="0" presId="urn:microsoft.com/office/officeart/2005/8/layout/hList7"/>
    <dgm:cxn modelId="{7EBB21F8-4CF5-4EB0-84E6-3C656621EC32}" type="presParOf" srcId="{B7632C94-DF37-4C5B-A7FD-A8B420E40037}" destId="{54EB3400-4DC1-465D-9DB6-A8602765130E}" srcOrd="0" destOrd="0" presId="urn:microsoft.com/office/officeart/2005/8/layout/hList7"/>
    <dgm:cxn modelId="{D3B97BDD-F035-4B9E-B28F-E3D37893B1FF}" type="presParOf" srcId="{B7632C94-DF37-4C5B-A7FD-A8B420E40037}" destId="{905F8B90-E10B-4F6C-800F-2A1E8624F534}" srcOrd="1" destOrd="0" presId="urn:microsoft.com/office/officeart/2005/8/layout/hList7"/>
    <dgm:cxn modelId="{62D69D94-F797-4739-B2BA-4F8B869D13D7}" type="presParOf" srcId="{B7632C94-DF37-4C5B-A7FD-A8B420E40037}" destId="{F3AFF527-C075-45F9-A163-8515F7D62863}" srcOrd="2" destOrd="0" presId="urn:microsoft.com/office/officeart/2005/8/layout/hList7"/>
    <dgm:cxn modelId="{4B4BF567-F687-4FFF-9858-2260651ECE44}" type="presParOf" srcId="{B7632C94-DF37-4C5B-A7FD-A8B420E40037}" destId="{B2AA3034-7730-481F-97AE-1FDAC847EC42}" srcOrd="3" destOrd="0" presId="urn:microsoft.com/office/officeart/2005/8/layout/hList7"/>
    <dgm:cxn modelId="{F811CC8A-4576-4B8A-A184-11141B54125D}" type="presParOf" srcId="{2E10E2F2-5806-46CE-B784-5D8D5365FCB1}" destId="{3D9A72E6-65D3-4396-829C-9EF102D852DD}" srcOrd="3" destOrd="0" presId="urn:microsoft.com/office/officeart/2005/8/layout/hList7"/>
    <dgm:cxn modelId="{BFFB3C35-1254-4750-BB92-7B9D588DE25D}" type="presParOf" srcId="{2E10E2F2-5806-46CE-B784-5D8D5365FCB1}" destId="{7F383933-F2E6-4F16-A70D-542AEDCB27B0}" srcOrd="4" destOrd="0" presId="urn:microsoft.com/office/officeart/2005/8/layout/hList7"/>
    <dgm:cxn modelId="{5EA2167D-A5BC-4560-859E-642C832BC5B6}" type="presParOf" srcId="{7F383933-F2E6-4F16-A70D-542AEDCB27B0}" destId="{41C3BD8B-F179-4841-8539-26F463DF2211}" srcOrd="0" destOrd="0" presId="urn:microsoft.com/office/officeart/2005/8/layout/hList7"/>
    <dgm:cxn modelId="{57B32943-3A2C-4397-805A-D5246298FA08}" type="presParOf" srcId="{7F383933-F2E6-4F16-A70D-542AEDCB27B0}" destId="{6E0F0A8C-0C69-4C19-B71D-B8B3D3584938}" srcOrd="1" destOrd="0" presId="urn:microsoft.com/office/officeart/2005/8/layout/hList7"/>
    <dgm:cxn modelId="{DC558668-AA0F-4C50-B3B9-BC758FEB5C38}" type="presParOf" srcId="{7F383933-F2E6-4F16-A70D-542AEDCB27B0}" destId="{46EB2BAD-E815-4469-BDE4-475702D3FDFD}" srcOrd="2" destOrd="0" presId="urn:microsoft.com/office/officeart/2005/8/layout/hList7"/>
    <dgm:cxn modelId="{2CEB13B3-E027-41DC-A869-C51D18314003}" type="presParOf" srcId="{7F383933-F2E6-4F16-A70D-542AEDCB27B0}" destId="{AE305D8E-2877-47EC-92C3-3A69158A762C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02CA9-DFEB-417F-BED3-B58D8D79E2B5}" type="datetimeFigureOut">
              <a:rPr lang="ru-RU" smtClean="0"/>
              <a:pPr/>
              <a:t>08.03.2011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F930-F517-40A9-B152-1A4258E8E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kamalteatr.ru/performances/performtat/135.html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http://kamalteatr.ru/performances/performtat/42.html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12" Type="http://schemas.openxmlformats.org/officeDocument/2006/relationships/image" Target="../media/image5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19.jpe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8.jpeg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image" Target="../media/image59.gif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70.jpe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3.png"/><Relationship Id="rId5" Type="http://schemas.openxmlformats.org/officeDocument/2006/relationships/image" Target="../media/image16.jpeg"/><Relationship Id="rId10" Type="http://schemas.openxmlformats.org/officeDocument/2006/relationships/image" Target="../media/image77.jpeg"/><Relationship Id="rId4" Type="http://schemas.openxmlformats.org/officeDocument/2006/relationships/image" Target="../media/image72.jpe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10" Type="http://schemas.openxmlformats.org/officeDocument/2006/relationships/image" Target="../media/image98.pn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9.jpeg"/><Relationship Id="rId7" Type="http://schemas.openxmlformats.org/officeDocument/2006/relationships/image" Target="../media/image101.jpeg"/><Relationship Id="rId12" Type="http://schemas.openxmlformats.org/officeDocument/2006/relationships/image" Target="../media/image10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00.jpeg"/><Relationship Id="rId11" Type="http://schemas.openxmlformats.org/officeDocument/2006/relationships/image" Target="../media/image13.jpeg"/><Relationship Id="rId5" Type="http://schemas.openxmlformats.org/officeDocument/2006/relationships/image" Target="../media/image58.jpeg"/><Relationship Id="rId10" Type="http://schemas.openxmlformats.org/officeDocument/2006/relationships/image" Target="../media/image5.jpeg"/><Relationship Id="rId4" Type="http://schemas.openxmlformats.org/officeDocument/2006/relationships/image" Target="../media/image77.jpeg"/><Relationship Id="rId9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.jpeg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5.jpeg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Рисунок 20" descr="Панорама Казансокго Крем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428604"/>
            <a:ext cx="8572559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Famous people of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Tatarstan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" descr="http://www.kzn.ru/upload/htmleditor/images/tp_41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6" descr="Театр им. Г. Кама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14290"/>
            <a:ext cx="21431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9" descr="Театр им. К. Тинчур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00042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9" descr="Кыю кызлар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321468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3" descr="Арбалы хатыннар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500438"/>
            <a:ext cx="15001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2" descr="К. Тинчурин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1857364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8" descr="К. Тинчурин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0261344">
            <a:off x="6072198" y="4857760"/>
            <a:ext cx="10715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5" descr="К. Тинчурин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218245">
            <a:off x="7358708" y="4782820"/>
            <a:ext cx="126569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14480" y="5643578"/>
            <a:ext cx="3857652" cy="923330"/>
          </a:xfrm>
          <a:prstGeom prst="rect">
            <a:avLst/>
          </a:prstGeom>
          <a:solidFill>
            <a:srgbClr val="92D050"/>
          </a:solidFill>
          <a:ln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The playwrights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4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428736"/>
          <a:ext cx="3571900" cy="403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7715272" y="1428736"/>
            <a:ext cx="1214446" cy="4000528"/>
            <a:chOff x="3596675" y="-155773"/>
            <a:chExt cx="855923" cy="401604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596675" y="-155773"/>
              <a:ext cx="855923" cy="40160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691780" y="1742721"/>
              <a:ext cx="523064" cy="1168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?</a:t>
              </a:r>
              <a:endParaRPr lang="ru-RU" sz="3600" kern="1200" dirty="0"/>
            </a:p>
          </p:txBody>
        </p:sp>
      </p:grpSp>
      <p:sp>
        <p:nvSpPr>
          <p:cNvPr id="20" name="Овал 19"/>
          <p:cNvSpPr/>
          <p:nvPr/>
        </p:nvSpPr>
        <p:spPr>
          <a:xfrm>
            <a:off x="7715272" y="1714488"/>
            <a:ext cx="1214446" cy="128588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list of the Kazan theatres below is not complete. Can you complete it?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9" name="Схема 28"/>
          <p:cNvGraphicFramePr/>
          <p:nvPr/>
        </p:nvGraphicFramePr>
        <p:xfrm>
          <a:off x="3929058" y="1397000"/>
          <a:ext cx="36909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" name="Рисунок 9" descr="Театр им. К. Тинчурин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8148" y="1785926"/>
            <a:ext cx="9286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ttak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66"/>
            <a:ext cx="17144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Миннуллин Туфан Абдулл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714884"/>
            <a:ext cx="1905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Нафиса Зуфаровна\Desktop\мингазова Нафиса\МОЯ РАБОТА\6 класс\известности для откр\Каюм Насыр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2362212" cy="1928826"/>
          </a:xfrm>
          <a:prstGeom prst="rect">
            <a:avLst/>
          </a:prstGeom>
          <a:noFill/>
        </p:spPr>
      </p:pic>
      <p:pic>
        <p:nvPicPr>
          <p:cNvPr id="2" name="Рисунок 2" descr="http://kazantransport.ru/picture/picture77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100010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http://kitap.net.ru/im/ibragimov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257174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http://kitap.net.ru/im/shkama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00100" y="2571744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Нафиса Зуфаровна\Desktop\мингазова Нафиса\МОЯ РАБОТА\6 класс\известности для откр\tp_419[1]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2571744"/>
            <a:ext cx="1428750" cy="1905000"/>
          </a:xfrm>
          <a:prstGeom prst="rect">
            <a:avLst/>
          </a:prstGeom>
          <a:noFill/>
        </p:spPr>
      </p:pic>
      <p:pic>
        <p:nvPicPr>
          <p:cNvPr id="1029" name="Picture 5" descr="C:\Users\Нафиса Зуфаровна\Desktop\мингазова Нафиса\МОЯ РАБОТА\6 класс\известности для откр\Фанис yarulli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357166"/>
            <a:ext cx="1571626" cy="1785950"/>
          </a:xfrm>
          <a:prstGeom prst="rect">
            <a:avLst/>
          </a:prstGeom>
          <a:noFill/>
        </p:spPr>
      </p:pic>
      <p:pic>
        <p:nvPicPr>
          <p:cNvPr id="1030" name="Рисунок 13" descr="http://kitap.net.ru/mustafin/mustafi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7686" y="4714884"/>
            <a:ext cx="19097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1b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5238750"/>
            <a:ext cx="1619250" cy="1619250"/>
          </a:xfrm>
          <a:prstGeom prst="rect">
            <a:avLst/>
          </a:prstGeom>
          <a:noFill/>
        </p:spPr>
      </p:pic>
      <p:pic>
        <p:nvPicPr>
          <p:cNvPr id="12" name="Picture 15" descr="Inkwell_templa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4429132"/>
            <a:ext cx="1295400" cy="1295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Фотография Салих Замалетдинович Сайдашев (photo Salikh  Saidashev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785794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" descr="http://www.kzn.ru/upload/htmleditor/images/tp_512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500042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57950" y="2357430"/>
            <a:ext cx="200026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Farid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Yarullin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tp_5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071942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14612" y="6198988"/>
            <a:ext cx="242889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Fyodor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Shalyapin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5" y="2714620"/>
            <a:ext cx="2428891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Salikh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Saidashev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3" name="Picture 5" descr="Музей Салиха Сайдаш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290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thumb_176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81587">
            <a:off x="910796" y="5040938"/>
            <a:ext cx="1714512" cy="16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7" descr="Шаляпин гостиниц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500438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12" descr="Концертный зал им. С.Сайдашев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357166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857752" y="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3643314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8" name="Picture 10" descr="E:\noty_gimna_noc_rk_01[1]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3429000"/>
            <a:ext cx="2214578" cy="171451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215074" y="2928933"/>
            <a:ext cx="2214578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ballet "Shurale"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http://www.kzn.ru/upload/htmleditor/images/tp_49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23574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4334824"/>
            <a:ext cx="235745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Baky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Urmanche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5" name="Рисунок 2" descr="C:\Documents and Settings\Администратор\Рабочий стол\gal7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1142984"/>
            <a:ext cx="928694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" descr="http://www.antat.ru/urm/image/gal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0"/>
            <a:ext cx="100013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9" descr="http://www.antat.ru/urm/image/foto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228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5" descr="http://www.antat.ru/urm/image/ex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2428868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" descr="И.Крамской. Портрет И.И.Шишкин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2357430"/>
            <a:ext cx="235745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Файл:Shishkin, Ivan - Morning in a Pine Forest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71802" y="492917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72198" y="2071678"/>
            <a:ext cx="242889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</a:rPr>
              <a:t>I. Shishkin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Рисунок 25" descr="Дом-музей И.И. Шишкин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5675" y="0"/>
            <a:ext cx="183832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5" descr="Rozh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29124" y="3786190"/>
            <a:ext cx="170021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8" descr="Памятник И.И.Шишкину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72198" y="857232"/>
            <a:ext cx="1433507" cy="116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я Салих Замалетдинович Сайдашев (photo Salikh  Saidashev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25003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 descr="http://www.kzn.ru/upload/htmleditor/images/tp_499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00042"/>
            <a:ext cx="23574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najmi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00042"/>
            <a:ext cx="2500330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5" y="4286256"/>
            <a:ext cx="857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4214818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3834" y="4214818"/>
            <a:ext cx="857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143512"/>
            <a:ext cx="8429684" cy="1414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People mentioned in this slide played an important role in the cultural development of </a:t>
            </a:r>
            <a:r>
              <a:rPr lang="en-US" sz="3200" dirty="0" err="1" smtClean="0">
                <a:solidFill>
                  <a:srgbClr val="C00000"/>
                </a:solidFill>
              </a:rPr>
              <a:t>Tatarstan</a:t>
            </a:r>
            <a:r>
              <a:rPr lang="en-US" sz="3200" dirty="0" smtClean="0">
                <a:solidFill>
                  <a:srgbClr val="C00000"/>
                </a:solidFill>
              </a:rPr>
              <a:t>, Russia and even the world.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5" descr="http://dic.academic.ru/pictures/wiki/files/49/da97336098329a2b72fde67d2d38e8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2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" descr="Arbuzov A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571613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571876"/>
            <a:ext cx="278608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Alexander Arbuzov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2" name="Рисунок 32" descr="Бутлеров - Великий химик и пчелово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214818"/>
            <a:ext cx="15716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6104679"/>
            <a:ext cx="264320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Aleksandr Butlerov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7" name="Рисунок 1" descr="http://www.kzn.ru/upload/htmleditor/images/tp_507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14290"/>
            <a:ext cx="185738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429256" y="2000240"/>
            <a:ext cx="1928826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  <a:r>
              <a:rPr lang="ru-RU" sz="2400" b="1" dirty="0" err="1" smtClean="0">
                <a:solidFill>
                  <a:srgbClr val="FF0000"/>
                </a:solidFill>
              </a:rPr>
              <a:t>Nikolay</a:t>
            </a: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err="1" smtClean="0">
                <a:solidFill>
                  <a:srgbClr val="FF0000"/>
                </a:solidFill>
              </a:rPr>
              <a:t>Lobachevsky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8" name="Picture 10" descr="thumb_21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0"/>
            <a:ext cx="92869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" descr="http://www.kzn.ru/upload/htmleditor/images/tp_505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3071810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715140" y="5460326"/>
            <a:ext cx="185738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err="1" smtClean="0">
                <a:solidFill>
                  <a:srgbClr val="FF0000"/>
                </a:solidFill>
              </a:rPr>
              <a:t>Karl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Fuks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61" name="slide" descr="22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572251">
            <a:off x="5108679" y="4423618"/>
            <a:ext cx="1571636" cy="219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Казанский университет, где расположен музей Е.К. Завойского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1928802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йл:Zavoisky 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66"/>
            <a:ext cx="229553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Казанский университет, где расположен музей Е.К. Завойск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1480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thumb_21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0004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Установка по наблюдению электронного парамагнитного резонанс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500438"/>
            <a:ext cx="17621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Приборы, сделанные рукой Е.К. Завойского (для получения ЭПР в металлах)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5143512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43570" y="4286256"/>
            <a:ext cx="2600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14678" y="3244334"/>
            <a:ext cx="257176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Yevgeny Zavoisky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Бехтерев В.М. ска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71546"/>
            <a:ext cx="27860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52" descr="Памятник В.М.Бехтерев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714752"/>
            <a:ext cx="18383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150px-Stamp_behterev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5500702"/>
            <a:ext cx="1428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150px-RR5110-0078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5286364"/>
            <a:ext cx="14287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Будущее психиатрии. Введение в патологическую рефлексологию скачат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61953">
            <a:off x="7234031" y="4555827"/>
            <a:ext cx="1501325" cy="18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Гипноз. Внушение. Телепатия скачат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493885">
            <a:off x="6129700" y="4723671"/>
            <a:ext cx="1452566" cy="19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vasilev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659084">
            <a:off x="6015821" y="1799183"/>
            <a:ext cx="257178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00298" y="4357694"/>
            <a:ext cx="321471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Vladimir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Behterev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Рисунок 49" descr="Музей уездной медицины им. В.М.Бехтерев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912636">
            <a:off x="155252" y="1559904"/>
            <a:ext cx="22193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34" y="0"/>
            <a:ext cx="8358246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"Only two know the mystery of brain structure and organization: God and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Bekhterev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Bekhterev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3" descr="http://belt-wrestling.ru/media/cms_page_media/10/Rif2004--12-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00108"/>
            <a:ext cx="2286016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16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786058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bars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3429000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643306" y="5423900"/>
            <a:ext cx="2214578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HC 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Bars"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858016" y="4929198"/>
            <a:ext cx="1928826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FC "Rubin"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8" name="Рисунок 1" descr="Курбан Бердыев. Фото с сайта rubin-kazan.r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1142984"/>
            <a:ext cx="1952616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Рисунок 4" descr="http://ts1.mm.bing.net/images/thumbnail.aspx?q=387526168992&amp;id=d81a009e21806fee83eb872b10f41eb2&amp;url=http%3a%2f%2fphotofile.ru%2fphoto%2fdibazol%2f115804319%2flarge%2f1384053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071810"/>
            <a:ext cx="2286016" cy="18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Зинэтула Билялетдинов хоккей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1357298"/>
            <a:ext cx="1857388" cy="20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Рисунок 7" descr="http://ts1.mm.bing.net/images/thumbnail.aspx?q=316062445780&amp;id=c11942ece65ede086fc7296c68843835&amp;url=http%3a%2f%2frusteam.net.ru%2fraznoe%2frpl101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6380" y="857232"/>
            <a:ext cx="92869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ак барс хоккей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71736" y="4643446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57158" y="4643446"/>
            <a:ext cx="157163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Wrestling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142852"/>
            <a:ext cx="535785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“Kazan is the capital of champions!”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7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17geoff_vane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87868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Oh, Kazan! Spirited Kazan! 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Melodious Kazan!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Radiant Kazan!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857364"/>
            <a:ext cx="857256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Here are all the solemn places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deeds of our ancestors,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Here are all the beauties and </a:t>
            </a:r>
          </a:p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paradise of the yearning soul!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4813994"/>
            <a:ext cx="44291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Gabdullah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Tukay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13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29190" y="2214554"/>
            <a:ext cx="100013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</a:t>
            </a:r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214290"/>
            <a:ext cx="3071802" cy="6429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composer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scientist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writer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poet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trainer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w. cosmonaut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playwright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politician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sculptor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President  of </a:t>
            </a:r>
            <a:r>
              <a:rPr lang="en-US" sz="3200" b="1" dirty="0" err="1" smtClean="0">
                <a:solidFill>
                  <a:srgbClr val="C00000"/>
                </a:solidFill>
              </a:rPr>
              <a:t>Tatarstan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educator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doctor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600" dirty="0" smtClean="0"/>
          </a:p>
          <a:p>
            <a:pPr algn="ctr"/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000372"/>
            <a:ext cx="100013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was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is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3357586" cy="65722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G. </a:t>
            </a:r>
            <a:r>
              <a:rPr lang="en-US" sz="3600" b="1" dirty="0" err="1" smtClean="0">
                <a:solidFill>
                  <a:srgbClr val="C00000"/>
                </a:solidFill>
              </a:rPr>
              <a:t>Tukai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M. </a:t>
            </a:r>
            <a:r>
              <a:rPr lang="en-US" sz="3600" b="1" dirty="0" err="1" smtClean="0">
                <a:solidFill>
                  <a:srgbClr val="C00000"/>
                </a:solidFill>
              </a:rPr>
              <a:t>Shaimiev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S. </a:t>
            </a:r>
            <a:r>
              <a:rPr lang="en-US" sz="3600" b="1" dirty="0" err="1" smtClean="0">
                <a:solidFill>
                  <a:srgbClr val="C00000"/>
                </a:solidFill>
              </a:rPr>
              <a:t>Saidashev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M. </a:t>
            </a:r>
            <a:r>
              <a:rPr lang="en-US" sz="3600" b="1" dirty="0" err="1" smtClean="0">
                <a:solidFill>
                  <a:srgbClr val="C00000"/>
                </a:solidFill>
              </a:rPr>
              <a:t>Sirtlanova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N. </a:t>
            </a:r>
            <a:r>
              <a:rPr lang="en-US" sz="3600" b="1" dirty="0" err="1" smtClean="0">
                <a:solidFill>
                  <a:srgbClr val="C00000"/>
                </a:solidFill>
              </a:rPr>
              <a:t>Isanbet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K. </a:t>
            </a:r>
            <a:r>
              <a:rPr lang="en-US" sz="3600" b="1" dirty="0" err="1" smtClean="0">
                <a:solidFill>
                  <a:srgbClr val="C00000"/>
                </a:solidFill>
              </a:rPr>
              <a:t>Nasyri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B. </a:t>
            </a:r>
            <a:r>
              <a:rPr lang="en-US" sz="3600" b="1" dirty="0" err="1" smtClean="0">
                <a:solidFill>
                  <a:srgbClr val="C00000"/>
                </a:solidFill>
              </a:rPr>
              <a:t>Urmanche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F. </a:t>
            </a:r>
            <a:r>
              <a:rPr lang="en-US" sz="3600" b="1" dirty="0" err="1" smtClean="0">
                <a:solidFill>
                  <a:srgbClr val="C00000"/>
                </a:solidFill>
              </a:rPr>
              <a:t>Muhametshin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Y. </a:t>
            </a:r>
            <a:r>
              <a:rPr lang="en-US" sz="3600" b="1" dirty="0" err="1" smtClean="0">
                <a:solidFill>
                  <a:srgbClr val="C00000"/>
                </a:solidFill>
              </a:rPr>
              <a:t>Zavoisky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Kurban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Berdiev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F. </a:t>
            </a:r>
            <a:r>
              <a:rPr lang="en-US" sz="3600" b="1" dirty="0" err="1" smtClean="0">
                <a:solidFill>
                  <a:srgbClr val="C00000"/>
                </a:solidFill>
              </a:rPr>
              <a:t>Yarullin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V. </a:t>
            </a:r>
            <a:r>
              <a:rPr lang="en-US" sz="3600" b="1" dirty="0" err="1" smtClean="0">
                <a:solidFill>
                  <a:srgbClr val="C00000"/>
                </a:solidFill>
              </a:rPr>
              <a:t>Behterev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advTm="57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286808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DID PEOPLE HONOUR THEM?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357298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People…</a:t>
            </a:r>
            <a:endParaRPr lang="ru-RU" sz="4800" b="1" i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357430"/>
            <a:ext cx="32147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establish a medal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071810"/>
            <a:ext cx="35004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 monuments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643446"/>
            <a:ext cx="35004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name some places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5929330"/>
            <a:ext cx="400052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…in </a:t>
            </a:r>
            <a:r>
              <a:rPr lang="en-US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honour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them.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857629"/>
            <a:ext cx="35004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establish a stamp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23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PLACES ARE THESE NAMES CONNECTED WITH?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6143644"/>
            <a:ext cx="407193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is connected with…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Рисунок 7" descr="Театр им. М.Джали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азанский университет, где расположен музей Е.К. Завойск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000612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2" descr="Концертный зал им. С.Сайдаш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785794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7" descr="Площадь Тука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298" y="2857496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айл:Zavoisky EK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86644" y="857232"/>
            <a:ext cx="135732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72330" y="2000240"/>
            <a:ext cx="185738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Yevgeny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Zavoisky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1" descr="Фотография Салих Замалетдинович Сайдашев (photo Salikh  Saidashev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2500306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388" y="3714752"/>
            <a:ext cx="178595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Salikh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Saidashev</a:t>
            </a:r>
            <a:endParaRPr lang="ru-RU" dirty="0"/>
          </a:p>
        </p:txBody>
      </p:sp>
      <p:pic>
        <p:nvPicPr>
          <p:cNvPr id="12" name="Рисунок 1" descr="http://www.kzn.ru/upload/htmleditor/images/tp_498.bmp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714356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00628" y="2285992"/>
            <a:ext cx="171451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Gabdulla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Tukay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3" descr="C:\Users\Нафиса Зуфаровна\Desktop\мингазова Нафиса\МОЯ РАБОТА\6 класс\известности для откр\Муса Джалиль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3714752"/>
            <a:ext cx="1428760" cy="135732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000629" y="5072074"/>
            <a:ext cx="150019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err="1" smtClean="0">
                <a:solidFill>
                  <a:srgbClr val="FF0000"/>
                </a:solidFill>
              </a:rPr>
              <a:t>Musa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Jalil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" descr="Владимир Ильич Ленин (Ульянов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4071942"/>
            <a:ext cx="1218658" cy="115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215207" y="5214951"/>
            <a:ext cx="1714512" cy="64294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Vladimir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Ilyich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Lenin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328[1]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4282" y="2571744"/>
            <a:ext cx="2357486" cy="23574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Complete the dialogue using the words and word combinations below.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358082" y="1000108"/>
            <a:ext cx="1785918" cy="264320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how,         Good morning,  great day out, interested in, open, please, Thank you very much, tickets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7286644" cy="6215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 smtClean="0"/>
          </a:p>
          <a:p>
            <a:pPr algn="just"/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Tourist:</a:t>
            </a:r>
            <a:r>
              <a:rPr lang="en-US" sz="2400" dirty="0" smtClean="0"/>
              <a:t> ___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r>
              <a:rPr lang="en-US" sz="2400" dirty="0" smtClean="0"/>
              <a:t>_. I’d like some information about museums in Yelabuga, _____</a:t>
            </a:r>
            <a:r>
              <a:rPr lang="en-US" sz="24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/>
              <a:t>_.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Guide:</a:t>
            </a:r>
            <a:r>
              <a:rPr lang="en-US" sz="2400" b="1" dirty="0" smtClean="0"/>
              <a:t> </a:t>
            </a:r>
            <a:r>
              <a:rPr lang="en-US" sz="2400" dirty="0" smtClean="0"/>
              <a:t>There are four museums and many mysterious places in Yelabuga, you know! What do you want to see?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Tourist: </a:t>
            </a:r>
            <a:r>
              <a:rPr lang="en-US" sz="2400" dirty="0" smtClean="0"/>
              <a:t>Well, I’m ____</a:t>
            </a:r>
            <a:r>
              <a:rPr lang="en-US" sz="24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/>
              <a:t>_ painting.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Guide:</a:t>
            </a:r>
            <a:r>
              <a:rPr lang="en-US" sz="2400" b="1" dirty="0" smtClean="0"/>
              <a:t> </a:t>
            </a:r>
            <a:r>
              <a:rPr lang="en-US" sz="2400" dirty="0" smtClean="0"/>
              <a:t>OK, you can go to the Shishkin museum. That’s  a _____</a:t>
            </a:r>
            <a:r>
              <a:rPr lang="en-US" sz="2400" dirty="0" smtClean="0">
                <a:solidFill>
                  <a:schemeClr val="bg1"/>
                </a:solidFill>
              </a:rPr>
              <a:t>4</a:t>
            </a:r>
            <a:r>
              <a:rPr lang="en-US" sz="2400" dirty="0" smtClean="0"/>
              <a:t>_ . There are really interesting  things to see.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Tourist:</a:t>
            </a:r>
            <a:r>
              <a:rPr lang="en-US" sz="2400" dirty="0" smtClean="0"/>
              <a:t> Right. And when is it ___</a:t>
            </a:r>
            <a:r>
              <a:rPr lang="en-US" sz="2400" dirty="0" smtClean="0">
                <a:solidFill>
                  <a:schemeClr val="bg1"/>
                </a:solidFill>
              </a:rPr>
              <a:t>5</a:t>
            </a:r>
            <a:r>
              <a:rPr lang="en-US" sz="2400" dirty="0" smtClean="0"/>
              <a:t>_ ?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Guide: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From 10 am till 6 pm.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Tourist:</a:t>
            </a:r>
            <a:r>
              <a:rPr lang="en-US" sz="2400" b="1" dirty="0" smtClean="0"/>
              <a:t> </a:t>
            </a:r>
            <a:r>
              <a:rPr lang="en-US" sz="2400" dirty="0" smtClean="0"/>
              <a:t>How much are the ____</a:t>
            </a:r>
            <a:r>
              <a:rPr lang="en-US" sz="2400" dirty="0" smtClean="0">
                <a:solidFill>
                  <a:schemeClr val="bg1"/>
                </a:solidFill>
              </a:rPr>
              <a:t>6</a:t>
            </a:r>
            <a:r>
              <a:rPr lang="en-US" sz="2400" dirty="0" smtClean="0"/>
              <a:t>_?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Guide: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Entrance is free!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Tourist:</a:t>
            </a:r>
            <a:r>
              <a:rPr lang="en-US" sz="2400" dirty="0" smtClean="0"/>
              <a:t> That’s great! And ___</a:t>
            </a:r>
            <a:r>
              <a:rPr lang="en-US" sz="2400" dirty="0" smtClean="0">
                <a:solidFill>
                  <a:schemeClr val="bg1"/>
                </a:solidFill>
              </a:rPr>
              <a:t>7</a:t>
            </a:r>
            <a:r>
              <a:rPr lang="en-US" sz="2400" dirty="0" smtClean="0"/>
              <a:t>_ do I get there?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Guide:</a:t>
            </a:r>
            <a:r>
              <a:rPr lang="en-US" sz="2400" dirty="0" smtClean="0"/>
              <a:t> Well, you can get a bus. The bus station is in front of the museum.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Tourist: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Where can I get a map? I don’t want  to get lost.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Guide: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Here you are.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Tourist:</a:t>
            </a:r>
            <a:r>
              <a:rPr lang="en-US" sz="2400" dirty="0" smtClean="0"/>
              <a:t> _______</a:t>
            </a:r>
            <a:r>
              <a:rPr lang="en-US" sz="2400" dirty="0" smtClean="0">
                <a:solidFill>
                  <a:schemeClr val="bg1"/>
                </a:solidFill>
              </a:rPr>
              <a:t>8</a:t>
            </a:r>
            <a:r>
              <a:rPr lang="en-US" sz="2400" dirty="0" smtClean="0"/>
              <a:t>_.</a:t>
            </a:r>
          </a:p>
          <a:p>
            <a:pPr algn="just"/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8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357554" y="1357298"/>
          <a:ext cx="235745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3000396" cy="6143668"/>
          </a:xfrm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p</a:t>
            </a:r>
            <a:r>
              <a:rPr lang="en-US" sz="4800" b="1" dirty="0" smtClean="0">
                <a:solidFill>
                  <a:schemeClr val="bg1"/>
                </a:solidFill>
              </a:rPr>
              <a:t>aint</a:t>
            </a:r>
          </a:p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write</a:t>
            </a:r>
          </a:p>
          <a:p>
            <a:pPr algn="l"/>
            <a:r>
              <a:rPr lang="en-US" sz="4800" b="1" dirty="0">
                <a:solidFill>
                  <a:schemeClr val="bg1"/>
                </a:solidFill>
              </a:rPr>
              <a:t>c</a:t>
            </a:r>
            <a:r>
              <a:rPr lang="en-US" sz="4800" b="1" dirty="0" smtClean="0">
                <a:solidFill>
                  <a:schemeClr val="bg1"/>
                </a:solidFill>
              </a:rPr>
              <a:t>ompose</a:t>
            </a:r>
          </a:p>
          <a:p>
            <a:pPr algn="l"/>
            <a:r>
              <a:rPr lang="en-US" sz="4800" b="1" dirty="0">
                <a:solidFill>
                  <a:schemeClr val="bg1"/>
                </a:solidFill>
              </a:rPr>
              <a:t>d</a:t>
            </a:r>
            <a:r>
              <a:rPr lang="en-US" sz="4800" b="1" dirty="0" smtClean="0">
                <a:solidFill>
                  <a:schemeClr val="bg1"/>
                </a:solidFill>
              </a:rPr>
              <a:t>ance</a:t>
            </a:r>
          </a:p>
          <a:p>
            <a:pPr algn="l"/>
            <a:r>
              <a:rPr lang="en-US" sz="4800" b="1" dirty="0">
                <a:solidFill>
                  <a:schemeClr val="bg1"/>
                </a:solidFill>
              </a:rPr>
              <a:t>i</a:t>
            </a:r>
            <a:r>
              <a:rPr lang="en-US" sz="4800" b="1" dirty="0" smtClean="0">
                <a:solidFill>
                  <a:schemeClr val="bg1"/>
                </a:solidFill>
              </a:rPr>
              <a:t>nvent</a:t>
            </a:r>
          </a:p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act</a:t>
            </a:r>
          </a:p>
          <a:p>
            <a:pPr algn="l"/>
            <a:r>
              <a:rPr lang="en-US" sz="4800" b="1" dirty="0">
                <a:solidFill>
                  <a:schemeClr val="bg1"/>
                </a:solidFill>
              </a:rPr>
              <a:t>d</a:t>
            </a:r>
            <a:r>
              <a:rPr lang="en-US" sz="4800" b="1" dirty="0" smtClean="0">
                <a:solidFill>
                  <a:schemeClr val="bg1"/>
                </a:solidFill>
              </a:rPr>
              <a:t>irect</a:t>
            </a:r>
          </a:p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win</a:t>
            </a:r>
          </a:p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produce</a:t>
            </a:r>
          </a:p>
          <a:p>
            <a:pPr algn="l"/>
            <a:endParaRPr lang="en-US" sz="4000" b="1" dirty="0" smtClean="0"/>
          </a:p>
          <a:p>
            <a:pPr algn="l"/>
            <a:endParaRPr lang="ru-RU" sz="7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1714488"/>
            <a:ext cx="1357322" cy="857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er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428992" y="3057522"/>
            <a:ext cx="2286016" cy="742955"/>
          </a:xfrm>
          <a:prstGeom prst="notched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 flipH="1" flipV="1">
            <a:off x="3764440" y="2928934"/>
            <a:ext cx="1521940" cy="100013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3643306" y="3000372"/>
            <a:ext cx="1714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or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78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3671886" cy="29289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COSMONAUT</a:t>
            </a:r>
            <a:b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ASTRONAUT</a:t>
            </a:r>
            <a:b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SPORTSMAN</a:t>
            </a:r>
            <a:b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POLITICIAN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3071810"/>
            <a:ext cx="3429024" cy="321471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MUSICIAN</a:t>
            </a:r>
          </a:p>
          <a:p>
            <a:pPr algn="l"/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SCIENTIST</a:t>
            </a:r>
          </a:p>
          <a:p>
            <a:pPr algn="l"/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PLAYWRIGHT</a:t>
            </a:r>
          </a:p>
          <a:p>
            <a:pPr algn="l"/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ARCHITECT</a:t>
            </a:r>
            <a:endParaRPr lang="ru-RU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9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428600"/>
          <a:ext cx="7786742" cy="600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9568"/>
                <a:gridCol w="4288821"/>
                <a:gridCol w="2798353"/>
              </a:tblGrid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№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Сфера  деятельности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Выбор</a:t>
                      </a:r>
                      <a:endParaRPr lang="ru-RU" sz="2800" b="1" dirty="0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a TV programme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manager</a:t>
                      </a:r>
                      <a:endParaRPr lang="ru-RU" sz="3200" b="1" dirty="0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school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president</a:t>
                      </a:r>
                      <a:endParaRPr lang="ru-RU" sz="3200" b="1" dirty="0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shop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head teacher</a:t>
                      </a:r>
                      <a:endParaRPr lang="ru-RU" sz="3200" b="1" dirty="0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the governing party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conductor</a:t>
                      </a:r>
                      <a:endParaRPr lang="ru-RU" sz="3200" b="1" dirty="0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an orchestra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captain</a:t>
                      </a:r>
                      <a:endParaRPr lang="ru-RU" sz="3200" b="1" dirty="0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republic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Prime Minister</a:t>
                      </a:r>
                      <a:endParaRPr lang="ru-RU" sz="3200" b="1" dirty="0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hospital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producer</a:t>
                      </a:r>
                      <a:endParaRPr lang="ru-RU" sz="3200" b="1" dirty="0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football team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doctor</a:t>
                      </a:r>
                      <a:endParaRPr lang="ru-RU" sz="3200" b="1" dirty="0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9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cinema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actor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61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65353"/>
          <a:ext cx="8501122" cy="61640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3749"/>
                <a:gridCol w="4682290"/>
                <a:gridCol w="3055083"/>
              </a:tblGrid>
              <a:tr h="56098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№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Сфера  деятельности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Выбор</a:t>
                      </a:r>
                      <a:endParaRPr lang="ru-RU" sz="2800" b="1" dirty="0"/>
                    </a:p>
                  </a:txBody>
                  <a:tcPr/>
                </a:tc>
              </a:tr>
              <a:tr h="56098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a TV programme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producer</a:t>
                      </a:r>
                      <a:endParaRPr lang="ru-RU" sz="3200" b="1" dirty="0" smtClean="0"/>
                    </a:p>
                  </a:txBody>
                  <a:tcPr/>
                </a:tc>
              </a:tr>
              <a:tr h="5609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school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head teacher</a:t>
                      </a:r>
                      <a:endParaRPr lang="ru-RU" sz="3200" b="1" dirty="0" smtClean="0"/>
                    </a:p>
                  </a:txBody>
                  <a:tcPr/>
                </a:tc>
              </a:tr>
              <a:tr h="5609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shop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manager</a:t>
                      </a:r>
                      <a:endParaRPr lang="ru-RU" sz="3200" b="1" dirty="0" smtClean="0"/>
                    </a:p>
                  </a:txBody>
                  <a:tcPr/>
                </a:tc>
              </a:tr>
              <a:tr h="5609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the governing party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Prime Minister</a:t>
                      </a:r>
                      <a:endParaRPr lang="ru-RU" sz="3200" b="1" dirty="0" smtClean="0"/>
                    </a:p>
                  </a:txBody>
                  <a:tcPr/>
                </a:tc>
              </a:tr>
              <a:tr h="5609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an orchestra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conductor</a:t>
                      </a:r>
                      <a:endParaRPr lang="ru-RU" sz="3200" b="1" dirty="0" smtClean="0"/>
                    </a:p>
                  </a:txBody>
                  <a:tcPr/>
                </a:tc>
              </a:tr>
              <a:tr h="5609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republic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president</a:t>
                      </a:r>
                      <a:endParaRPr lang="ru-RU" sz="3200" b="1" dirty="0" smtClean="0"/>
                    </a:p>
                  </a:txBody>
                  <a:tcPr/>
                </a:tc>
              </a:tr>
              <a:tr h="9519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hospital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doctor</a:t>
                      </a:r>
                      <a:endParaRPr lang="ru-RU" sz="3200" b="1" dirty="0" smtClean="0"/>
                    </a:p>
                  </a:txBody>
                  <a:tcPr/>
                </a:tc>
              </a:tr>
              <a:tr h="5609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football team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captain</a:t>
                      </a:r>
                      <a:endParaRPr lang="ru-RU" sz="3200" b="1" dirty="0" smtClean="0"/>
                    </a:p>
                  </a:txBody>
                  <a:tcPr/>
                </a:tc>
              </a:tr>
              <a:tr h="5609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9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 cinema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actor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0715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We are proud of them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Рисунок 1" descr="Arbuzov A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03473">
            <a:off x="655463" y="247256"/>
            <a:ext cx="1558482" cy="175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 descr="http://www.kzn.ru/upload/htmleditor/images/tp_498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74222">
            <a:off x="7238038" y="413178"/>
            <a:ext cx="1649259" cy="15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Нафиса Зуфаровна\Desktop\мингазова Нафиса\МОЯ РАБОТА\6 класс\известности для откр\Муса Джали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14290"/>
            <a:ext cx="1428760" cy="1500198"/>
          </a:xfrm>
          <a:prstGeom prst="rect">
            <a:avLst/>
          </a:prstGeom>
          <a:noFill/>
        </p:spPr>
      </p:pic>
      <p:pic>
        <p:nvPicPr>
          <p:cNvPr id="1029" name="Рисунок 1" descr="http://www.ryltat.ru/images/wow/jen/j_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48181">
            <a:off x="3051679" y="2736239"/>
            <a:ext cx="1354075" cy="178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" descr="Минтимер Шарипович Шаймиев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2571744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" descr="Фотография Салих Замалетдинович Сайдашев (photo Salikh  Saidashev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2071678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3" descr="http://belt-wrestling.ru/media/cms_page_media/10/Rif2004--12-0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214290"/>
            <a:ext cx="1643074" cy="152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tp_5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" y="1928802"/>
            <a:ext cx="15001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Нафиса Зуфаровна\Desktop\мингазова Нафиса\МОЯ РАБОТА\6 класс\известности для откр\Шихабетдин Мэрджэни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68" y="3786190"/>
            <a:ext cx="1714512" cy="1357322"/>
          </a:xfrm>
          <a:prstGeom prst="rect">
            <a:avLst/>
          </a:prstGeom>
          <a:noFill/>
        </p:spPr>
      </p:pic>
      <p:pic>
        <p:nvPicPr>
          <p:cNvPr id="1036" name="Рисунок 1" descr="И.Крамской. Портрет И.И.Шишкина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500166" y="2928934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Рисунок 1" descr="Владимир Ильич Ленин (Ульянов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567082">
            <a:off x="209974" y="3726906"/>
            <a:ext cx="1218658" cy="115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C:\Users\Нафиса Зуфаровна\Desktop\мингазова Нафиса\МОЯ РАБОТА\6 класс\известности для откр\кул гали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285984" y="4786322"/>
            <a:ext cx="1571636" cy="1643074"/>
          </a:xfrm>
          <a:prstGeom prst="rect">
            <a:avLst/>
          </a:prstGeom>
          <a:noFill/>
        </p:spPr>
      </p:pic>
      <p:pic>
        <p:nvPicPr>
          <p:cNvPr id="1040" name="Рисунок 1" descr="http://www.kzn.ru/upload/htmleditor/images/tp_505.bmp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20528313">
            <a:off x="452823" y="5057041"/>
            <a:ext cx="1616896" cy="148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Рисунок 32" descr="Бутлеров - Великий химик и пчеловод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72132" y="4786322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Рисунок 1" descr="Файл:Zavoisky EK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000496" y="4572008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C:\Users\Нафиса Зуфаровна\Desktop\мингазова Нафиса\МОЯ РАБОТА\6 класс\известности для откр\Каюм Насыри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1172031">
            <a:off x="7505047" y="5287023"/>
            <a:ext cx="1235760" cy="1357322"/>
          </a:xfrm>
          <a:prstGeom prst="rect">
            <a:avLst/>
          </a:prstGeom>
          <a:noFill/>
        </p:spPr>
      </p:pic>
      <p:pic>
        <p:nvPicPr>
          <p:cNvPr id="1044" name="Picture 20" descr="Миннуллин Туфан Абдуллович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86248" y="1"/>
            <a:ext cx="12858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do people respect them?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215370" cy="342424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People admire/respect them for their …….</a:t>
            </a:r>
            <a:endParaRPr lang="ru-RU" sz="48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3357562"/>
          <a:ext cx="60960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advTm="4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Рисунок 1" descr="http://www.kzn.ru/upload/htmleditor/images/tp_498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0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Нафиса Зуфаровна\Desktop\мингазова Нафиса\МОЯ РАБОТА\6 класс\известности для откр\Муса Джали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643182"/>
            <a:ext cx="2214578" cy="2500330"/>
          </a:xfrm>
          <a:prstGeom prst="rect">
            <a:avLst/>
          </a:prstGeom>
          <a:noFill/>
        </p:spPr>
      </p:pic>
      <p:pic>
        <p:nvPicPr>
          <p:cNvPr id="2" name="Рисунок 1" descr="М. Джалиль. Моабитские тетрад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978757">
            <a:off x="4136262" y="3431024"/>
            <a:ext cx="1341522" cy="137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thumb_21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398659">
            <a:off x="286950" y="705629"/>
            <a:ext cx="11535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Литературный музей Габдуллы Тука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367690">
            <a:off x="175029" y="2400868"/>
            <a:ext cx="1446487" cy="129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:\IMG_022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226621">
            <a:off x="3559645" y="1376465"/>
            <a:ext cx="1078936" cy="13126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71604" y="2571744"/>
            <a:ext cx="221457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Gabdulla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Tukay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5143512"/>
            <a:ext cx="221457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  <a:r>
              <a:rPr lang="ru-RU" sz="2400" b="1" dirty="0" err="1" smtClean="0">
                <a:solidFill>
                  <a:srgbClr val="FF0000"/>
                </a:solidFill>
              </a:rPr>
              <a:t>Musa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Jalil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E:\61927389_pamyatnik_muse_Dzhalilyu[1]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221235">
            <a:off x="7404209" y="4609491"/>
            <a:ext cx="1418798" cy="1947759"/>
          </a:xfrm>
          <a:prstGeom prst="rect">
            <a:avLst/>
          </a:prstGeom>
          <a:noFill/>
        </p:spPr>
      </p:pic>
      <p:pic>
        <p:nvPicPr>
          <p:cNvPr id="1031" name="Рисунок 23" descr="Театр им. Джалиля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0640266">
            <a:off x="3864607" y="5113418"/>
            <a:ext cx="1837196" cy="15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Рисунок 1" descr="http://gabdullatukay.ru/rus/images/stories/medal-tukay4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000232" y="3143248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5|1.4|1.8|1.2|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7|0.9|0.8|0.9|1|1|1.1|1.1|0.9|1.1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9|1.6|0.9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615</Words>
  <Application>Microsoft Office PowerPoint</Application>
  <PresentationFormat>Экран (4:3)</PresentationFormat>
  <Paragraphs>198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COSMONAUT ASTRONAUT SPORTSMAN POLITICIAN </vt:lpstr>
      <vt:lpstr>Слайд 5</vt:lpstr>
      <vt:lpstr>Слайд 6</vt:lpstr>
      <vt:lpstr>We are proud of them</vt:lpstr>
      <vt:lpstr>Why do people respect them?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Нафиса Зуфаровна</dc:creator>
  <cp:lastModifiedBy>Tata</cp:lastModifiedBy>
  <cp:revision>138</cp:revision>
  <dcterms:created xsi:type="dcterms:W3CDTF">2010-12-07T17:26:56Z</dcterms:created>
  <dcterms:modified xsi:type="dcterms:W3CDTF">2011-03-08T17:36:20Z</dcterms:modified>
</cp:coreProperties>
</file>