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3" r:id="rId6"/>
    <p:sldId id="258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5" autoAdjust="0"/>
    <p:restoredTop sz="94660"/>
  </p:normalViewPr>
  <p:slideViewPr>
    <p:cSldViewPr>
      <p:cViewPr>
        <p:scale>
          <a:sx n="50" d="100"/>
          <a:sy n="50" d="100"/>
        </p:scale>
        <p:origin x="-203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7198-7729-4A1C-89DA-6090EBD3C76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4784-0F9D-4A3B-B4AF-C5D0B6E13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502920" y="1984248"/>
            <a:ext cx="8211312" cy="2953512"/>
          </a:xfrm>
          <a:prstGeom prst="roundRect">
            <a:avLst>
              <a:gd name="adj" fmla="val 5521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13232" y="2432304"/>
            <a:ext cx="7772400" cy="1353312"/>
          </a:xfrm>
        </p:spPr>
        <p:txBody>
          <a:bodyPr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 sz="480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53312" y="3785616"/>
            <a:ext cx="6400800" cy="75895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859536" y="171907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 bwMode="gray">
          <a:xfrm>
            <a:off x="859536" y="4718304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 bwMode="gray">
          <a:xfrm>
            <a:off x="5641848" y="180136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 bwMode="ltGray">
          <a:xfrm>
            <a:off x="5733288" y="189280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3" name="Oval 12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283464" y="356616"/>
            <a:ext cx="7004304" cy="608990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548640" y="219456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 bwMode="gray">
          <a:xfrm>
            <a:off x="914400" y="219456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 bwMode="gray">
          <a:xfrm>
            <a:off x="1289304" y="219456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360920" y="365760"/>
            <a:ext cx="1426464" cy="6062472"/>
          </a:xfrm>
        </p:spPr>
        <p:txBody>
          <a:bodyPr vert="eaVert">
            <a:scene3d>
              <a:camera prst="orthographicFront"/>
              <a:lightRig rig="flat" dir="t"/>
            </a:scene3d>
            <a:sp3d extrusionH="3175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76072"/>
            <a:ext cx="6373368" cy="56418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57200"/>
            <a:ext cx="8147304" cy="950976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2768"/>
            <a:ext cx="811987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502920" y="3712464"/>
            <a:ext cx="8147304" cy="2139696"/>
          </a:xfrm>
          <a:prstGeom prst="roundRect">
            <a:avLst>
              <a:gd name="adj" fmla="val 9795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 bwMode="gray">
          <a:xfrm>
            <a:off x="859536" y="5641848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0080" y="3931920"/>
            <a:ext cx="7790688" cy="1719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2642616"/>
            <a:ext cx="7498080" cy="74066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 bwMode="gray">
          <a:xfrm>
            <a:off x="859536" y="350215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5641848" y="358444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 bwMode="ltGray">
          <a:xfrm>
            <a:off x="5733288" y="367588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2" name="Oval 11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1216152"/>
            <a:ext cx="8577072" cy="5294376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694944" y="10789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 bwMode="gray">
          <a:xfrm>
            <a:off x="1051560" y="10789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1426464" y="10789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069848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gray">
          <a:xfrm>
            <a:off x="4645152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283464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29768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4782312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6616" y="429768"/>
            <a:ext cx="3118104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429768"/>
            <a:ext cx="5184648" cy="586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435608"/>
            <a:ext cx="3118104" cy="4855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0352" y="3273552"/>
            <a:ext cx="2642616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200400" y="612775"/>
            <a:ext cx="5404104" cy="4114800"/>
          </a:xfrm>
          <a:prstGeom prst="roundRect">
            <a:avLst>
              <a:gd name="adj" fmla="val 5778"/>
            </a:avLst>
          </a:prstGeom>
          <a:ln w="38100">
            <a:solidFill>
              <a:srgbClr val="FFFFFF">
                <a:alpha val="80000"/>
              </a:srgb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5848" y="4800600"/>
            <a:ext cx="5102352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27000"/>
            </a:blip>
            <a:srcRect/>
            <a:tile tx="0" ty="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7200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4F69-8E03-49F7-AC37-2962A3EDDBFF}" type="datetimeFigureOut">
              <a:rPr lang="en-US" smtClean="0"/>
              <a:pPr/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815584" y="6556248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02152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2273-301A-4085-84BF-85A9ACA0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75;&#1091;&#1083;&#1100;&#1092;&#1080;&#1103;\Documents\&#1089;&#1072;&#1083;&#1072;&#1074;&#1072;&#1090;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2;&#1083;&#1072;&#1089;&#1089;&#1085;&#1099;&#1081;%20&#1095;&#1072;&#1089;\&#1079;&#1074;&#1091;&#1082;\&#1082;&#1091;&#1088;&#1072;&#1081;.wav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2;&#1083;&#1072;&#1089;&#1089;&#1085;&#1099;&#1081;%20&#1095;&#1072;&#1089;\&#1079;&#1074;&#1091;&#1082;\&#1091;&#1088;&#1072;&#1083;-&#1073;&#1072;&#1090;&#1099;&#1088;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8.jpeg"/><Relationship Id="rId1" Type="http://schemas.openxmlformats.org/officeDocument/2006/relationships/audio" Target="file:///E:\&#1082;&#1083;&#1072;&#1089;&#1089;&#1085;&#1099;&#1081;%20&#1095;&#1072;&#1089;\&#1079;&#1074;&#1091;&#1082;\&#1096;&#1091;&#1083;&#1100;&#1075;&#1072;&#1085;&#1090;&#1072;&#1096;.wav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232" y="2432304"/>
            <a:ext cx="7716420" cy="2211142"/>
          </a:xfrm>
        </p:spPr>
        <p:txBody>
          <a:bodyPr/>
          <a:lstStyle/>
          <a:p>
            <a:r>
              <a:rPr lang="ru-RU" dirty="0" smtClean="0"/>
              <a:t>Виртуальная экскурсия</a:t>
            </a:r>
            <a:br>
              <a:rPr lang="ru-RU" dirty="0" smtClean="0"/>
            </a:br>
            <a:r>
              <a:rPr lang="ru-RU" dirty="0" smtClean="0"/>
              <a:t>«Семь чудес Башкортостана»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72140"/>
            <a:ext cx="6400800" cy="758952"/>
          </a:xfrm>
        </p:spPr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Гайнулина</a:t>
            </a:r>
            <a:r>
              <a:rPr lang="ru-RU" dirty="0" smtClean="0"/>
              <a:t> </a:t>
            </a:r>
            <a:r>
              <a:rPr lang="ru-RU" dirty="0" err="1" smtClean="0"/>
              <a:t>Гульфия</a:t>
            </a:r>
            <a:r>
              <a:rPr lang="ru-RU" dirty="0" smtClean="0"/>
              <a:t> </a:t>
            </a:r>
            <a:r>
              <a:rPr lang="ru-RU" dirty="0" err="1" smtClean="0"/>
              <a:t>Гумеровна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4ac5b4b53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290"/>
            <a:ext cx="6357982" cy="4232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Салавату </a:t>
            </a:r>
            <a:r>
              <a:rPr lang="ru-RU" dirty="0" err="1" smtClean="0"/>
              <a:t>Юлаеву</a:t>
            </a:r>
            <a:endParaRPr lang="ru-RU" dirty="0"/>
          </a:p>
        </p:txBody>
      </p:sp>
      <p:pic>
        <p:nvPicPr>
          <p:cNvPr id="8" name="Содержимое 7" descr="sal-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2602526" cy="3429024"/>
          </a:xfrm>
        </p:spPr>
      </p:pic>
      <p:pic>
        <p:nvPicPr>
          <p:cNvPr id="13" name="Содержимое 12" descr="arslanov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000760" y="1428736"/>
            <a:ext cx="2714644" cy="2413016"/>
          </a:xfrm>
        </p:spPr>
      </p:pic>
      <p:pic>
        <p:nvPicPr>
          <p:cNvPr id="14" name="Рисунок 13" descr="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929066"/>
            <a:ext cx="1853802" cy="2352666"/>
          </a:xfrm>
          <a:prstGeom prst="rect">
            <a:avLst/>
          </a:prstGeom>
        </p:spPr>
      </p:pic>
      <p:pic>
        <p:nvPicPr>
          <p:cNvPr id="15" name="Рисунок 14" descr="bpf6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29388" y="4000504"/>
            <a:ext cx="1984373" cy="2310166"/>
          </a:xfrm>
          <a:prstGeom prst="rect">
            <a:avLst/>
          </a:prstGeom>
        </p:spPr>
      </p:pic>
      <p:pic>
        <p:nvPicPr>
          <p:cNvPr id="16" name="Рисунок 15" descr="790543027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>
          <a:xfrm>
            <a:off x="3428992" y="3071810"/>
            <a:ext cx="2433634" cy="3219833"/>
          </a:xfrm>
          <a:prstGeom prst="rect">
            <a:avLst/>
          </a:prstGeom>
        </p:spPr>
      </p:pic>
      <p:pic>
        <p:nvPicPr>
          <p:cNvPr id="10" name="салават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35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Курай</a:t>
            </a:r>
            <a:endParaRPr lang="ru-RU" dirty="0"/>
          </a:p>
        </p:txBody>
      </p:sp>
      <p:pic>
        <p:nvPicPr>
          <p:cNvPr id="11" name="кура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2351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85860"/>
            <a:ext cx="3289080" cy="4786346"/>
          </a:xfrm>
          <a:prstGeom prst="rect">
            <a:avLst/>
          </a:prstGeom>
        </p:spPr>
      </p:pic>
      <p:pic>
        <p:nvPicPr>
          <p:cNvPr id="6" name="Содержимое 5" descr="kurai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7158" y="1500174"/>
            <a:ext cx="3292904" cy="1857388"/>
          </a:xfrm>
        </p:spPr>
      </p:pic>
      <p:pic>
        <p:nvPicPr>
          <p:cNvPr id="9" name="Рисунок 8" descr="_053_1~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49064" y="1357299"/>
            <a:ext cx="2802169" cy="1928826"/>
          </a:xfrm>
          <a:prstGeom prst="rect">
            <a:avLst/>
          </a:prstGeom>
        </p:spPr>
      </p:pic>
      <p:pic>
        <p:nvPicPr>
          <p:cNvPr id="5" name="Содержимое 4" descr="14kurai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857488" y="3786190"/>
            <a:ext cx="3810000" cy="2476500"/>
          </a:xfrm>
        </p:spPr>
      </p:pic>
      <p:pic>
        <p:nvPicPr>
          <p:cNvPr id="10" name="Рисунок 9" descr="6360145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3000372"/>
            <a:ext cx="2497473" cy="3286148"/>
          </a:xfrm>
          <a:prstGeom prst="rect">
            <a:avLst/>
          </a:prstGeom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2857496"/>
            <a:ext cx="2286016" cy="3432456"/>
          </a:xfrm>
          <a:prstGeom prst="rect">
            <a:avLst/>
          </a:prstGeom>
        </p:spPr>
      </p:pic>
      <p:pic>
        <p:nvPicPr>
          <p:cNvPr id="13" name="Рисунок 12" descr="50491043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71471" y="3143248"/>
            <a:ext cx="2327953" cy="31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4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20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714776" cy="4853476"/>
          </a:xfrm>
          <a:prstGeom prst="rect">
            <a:avLst/>
          </a:prstGeom>
        </p:spPr>
      </p:pic>
      <p:pic>
        <p:nvPicPr>
          <p:cNvPr id="20" name="Рисунок 19" descr="17-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428736"/>
            <a:ext cx="3370445" cy="500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Эпос «Урал-батыр»</a:t>
            </a:r>
            <a:endParaRPr lang="ru-RU" dirty="0"/>
          </a:p>
        </p:txBody>
      </p:sp>
      <p:pic>
        <p:nvPicPr>
          <p:cNvPr id="14" name="Рисунок 13" descr="11-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714488"/>
            <a:ext cx="5715007" cy="4286255"/>
          </a:xfrm>
          <a:prstGeom prst="rect">
            <a:avLst/>
          </a:prstGeom>
        </p:spPr>
      </p:pic>
      <p:pic>
        <p:nvPicPr>
          <p:cNvPr id="15" name="Рисунок 14" descr="12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1714488"/>
            <a:ext cx="6572296" cy="4429728"/>
          </a:xfrm>
          <a:prstGeom prst="rect">
            <a:avLst/>
          </a:prstGeom>
        </p:spPr>
      </p:pic>
      <p:pic>
        <p:nvPicPr>
          <p:cNvPr id="26" name="Рисунок 25" descr="23-w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500174"/>
            <a:ext cx="4611469" cy="4625880"/>
          </a:xfrm>
          <a:prstGeom prst="rect">
            <a:avLst/>
          </a:prstGeom>
        </p:spPr>
      </p:pic>
      <p:pic>
        <p:nvPicPr>
          <p:cNvPr id="27" name="Рисунок 26" descr="24-we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1357298"/>
            <a:ext cx="6667547" cy="5000660"/>
          </a:xfrm>
          <a:prstGeom prst="rect">
            <a:avLst/>
          </a:prstGeom>
        </p:spPr>
      </p:pic>
      <p:pic>
        <p:nvPicPr>
          <p:cNvPr id="30" name="Рисунок 29" descr="27-we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7" y="1285861"/>
            <a:ext cx="6978821" cy="5150370"/>
          </a:xfrm>
          <a:prstGeom prst="rect">
            <a:avLst/>
          </a:prstGeom>
        </p:spPr>
      </p:pic>
      <p:pic>
        <p:nvPicPr>
          <p:cNvPr id="31" name="урал-баты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41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6858048" cy="478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</a:t>
            </a:r>
            <a:r>
              <a:rPr lang="ru-RU" dirty="0" err="1" smtClean="0"/>
              <a:t>Шульганташ</a:t>
            </a:r>
            <a:endParaRPr lang="ru-RU" dirty="0"/>
          </a:p>
        </p:txBody>
      </p:sp>
      <p:pic>
        <p:nvPicPr>
          <p:cNvPr id="19" name="шульганташ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Рисунок 21" descr="0440_sh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60649" y="1428736"/>
            <a:ext cx="3333773" cy="2500330"/>
          </a:xfrm>
          <a:prstGeom prst="rect">
            <a:avLst/>
          </a:prstGeom>
        </p:spPr>
      </p:pic>
      <p:pic>
        <p:nvPicPr>
          <p:cNvPr id="23" name="Рисунок 22" descr="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000372"/>
            <a:ext cx="5278754" cy="3284558"/>
          </a:xfrm>
          <a:prstGeom prst="rect">
            <a:avLst/>
          </a:prstGeom>
        </p:spPr>
      </p:pic>
      <p:pic>
        <p:nvPicPr>
          <p:cNvPr id="8" name="Рисунок 7" descr="_409_1~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143240" y="1357298"/>
            <a:ext cx="3714776" cy="4975157"/>
          </a:xfrm>
          <a:prstGeom prst="rect">
            <a:avLst/>
          </a:prstGeom>
        </p:spPr>
      </p:pic>
      <p:pic>
        <p:nvPicPr>
          <p:cNvPr id="9" name="Рисунок 8" descr="24208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000240"/>
            <a:ext cx="8143900" cy="3941648"/>
          </a:xfrm>
          <a:prstGeom prst="rect">
            <a:avLst/>
          </a:prstGeom>
        </p:spPr>
      </p:pic>
      <p:pic>
        <p:nvPicPr>
          <p:cNvPr id="10" name="Рисунок 9" descr="cav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1428736"/>
            <a:ext cx="4516275" cy="3857652"/>
          </a:xfrm>
          <a:prstGeom prst="rect">
            <a:avLst/>
          </a:prstGeom>
        </p:spPr>
      </p:pic>
      <p:pic>
        <p:nvPicPr>
          <p:cNvPr id="11" name="Рисунок 10" descr="ice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643438" y="3286124"/>
            <a:ext cx="3976482" cy="3071833"/>
          </a:xfrm>
          <a:prstGeom prst="rect">
            <a:avLst/>
          </a:prstGeom>
        </p:spPr>
      </p:pic>
      <p:pic>
        <p:nvPicPr>
          <p:cNvPr id="12" name="Рисунок 11" descr="_467_1~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71472" y="1643050"/>
            <a:ext cx="2357454" cy="228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_468_2~1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1714480" y="4286256"/>
            <a:ext cx="3000396" cy="158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_469_1~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4143372" y="1428736"/>
            <a:ext cx="3071834" cy="1815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_470_2~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5715008" y="4000504"/>
            <a:ext cx="257176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IMG_072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71736" y="1357298"/>
            <a:ext cx="3786214" cy="5048285"/>
          </a:xfrm>
          <a:prstGeom prst="rect">
            <a:avLst/>
          </a:prstGeom>
        </p:spPr>
      </p:pic>
      <p:pic>
        <p:nvPicPr>
          <p:cNvPr id="7" name="Рисунок 6" descr="0000172356-preview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643042" y="1714488"/>
            <a:ext cx="6058492" cy="4500594"/>
          </a:xfrm>
          <a:prstGeom prst="rect">
            <a:avLst/>
          </a:prstGeom>
        </p:spPr>
      </p:pic>
      <p:pic>
        <p:nvPicPr>
          <p:cNvPr id="6" name="Содержимое 5" descr="0660e.jpg"/>
          <p:cNvPicPr>
            <a:picLocks noGrp="1" noChangeAspect="1"/>
          </p:cNvPicPr>
          <p:nvPr>
            <p:ph sz="half" idx="2"/>
          </p:nvPr>
        </p:nvPicPr>
        <p:blipFill>
          <a:blip r:embed="rId17" cstate="print"/>
          <a:stretch>
            <a:fillRect/>
          </a:stretch>
        </p:blipFill>
        <p:spPr>
          <a:xfrm>
            <a:off x="1071538" y="1500174"/>
            <a:ext cx="7066511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2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28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3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37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40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4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Башкирский дикий мед</a:t>
            </a:r>
            <a:endParaRPr lang="ru-RU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42852"/>
            <a:ext cx="857256" cy="932527"/>
          </a:xfrm>
        </p:spPr>
      </p:pic>
      <p:pic>
        <p:nvPicPr>
          <p:cNvPr id="11" name="Рисунок 10" descr="2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1285860"/>
            <a:ext cx="5500726" cy="4829904"/>
          </a:xfrm>
          <a:prstGeom prst="rect">
            <a:avLst/>
          </a:prstGeom>
        </p:spPr>
      </p:pic>
      <p:pic>
        <p:nvPicPr>
          <p:cNvPr id="19" name="Рисунок 18" descr="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357298"/>
            <a:ext cx="5357850" cy="3536180"/>
          </a:xfrm>
          <a:prstGeom prst="rect">
            <a:avLst/>
          </a:prstGeom>
        </p:spPr>
      </p:pic>
      <p:pic>
        <p:nvPicPr>
          <p:cNvPr id="16" name="Рисунок 15" descr="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500174"/>
            <a:ext cx="6643734" cy="4411439"/>
          </a:xfrm>
          <a:prstGeom prst="rect">
            <a:avLst/>
          </a:prstGeom>
        </p:spPr>
      </p:pic>
      <p:pic>
        <p:nvPicPr>
          <p:cNvPr id="15" name="Рисунок 14" descr="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535894"/>
            <a:ext cx="3309944" cy="4964916"/>
          </a:xfrm>
          <a:prstGeom prst="rect">
            <a:avLst/>
          </a:prstGeom>
        </p:spPr>
      </p:pic>
      <p:pic>
        <p:nvPicPr>
          <p:cNvPr id="17" name="Рисунок 16" descr="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1357298"/>
            <a:ext cx="3333757" cy="5000635"/>
          </a:xfrm>
          <a:prstGeom prst="rect">
            <a:avLst/>
          </a:prstGeom>
        </p:spPr>
      </p:pic>
      <p:pic>
        <p:nvPicPr>
          <p:cNvPr id="20" name="Рисунок 19" descr="2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500173"/>
            <a:ext cx="3214710" cy="4822065"/>
          </a:xfrm>
          <a:prstGeom prst="rect">
            <a:avLst/>
          </a:prstGeom>
        </p:spPr>
      </p:pic>
      <p:pic>
        <p:nvPicPr>
          <p:cNvPr id="18" name="Рисунок 17" descr="со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6516" y="1349396"/>
            <a:ext cx="4381500" cy="5080000"/>
          </a:xfrm>
          <a:prstGeom prst="rect">
            <a:avLst/>
          </a:prstGeom>
        </p:spPr>
      </p:pic>
      <p:pic>
        <p:nvPicPr>
          <p:cNvPr id="21" name="Рисунок 20" descr="batman-lipa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00034" y="1357298"/>
            <a:ext cx="2643206" cy="4048125"/>
          </a:xfrm>
          <a:prstGeom prst="rect">
            <a:avLst/>
          </a:prstGeom>
        </p:spPr>
      </p:pic>
      <p:pic>
        <p:nvPicPr>
          <p:cNvPr id="22" name="Рисунок 21" descr="573597_sotuy_s_medo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86115" y="1428736"/>
            <a:ext cx="5338573" cy="2357454"/>
          </a:xfrm>
          <a:prstGeom prst="rect">
            <a:avLst/>
          </a:prstGeom>
        </p:spPr>
      </p:pic>
      <p:pic>
        <p:nvPicPr>
          <p:cNvPr id="23" name="Рисунок 22" descr="107016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43240" y="1571612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Янгантау</a:t>
            </a:r>
            <a:endParaRPr lang="ru-RU" dirty="0"/>
          </a:p>
        </p:txBody>
      </p:sp>
      <p:pic>
        <p:nvPicPr>
          <p:cNvPr id="5" name="Содержимое 4" descr="Янг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3304" y="1369634"/>
            <a:ext cx="7212034" cy="4988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yangan_tau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034" y="214290"/>
            <a:ext cx="928694" cy="843254"/>
          </a:xfrm>
        </p:spPr>
      </p:pic>
      <p:pic>
        <p:nvPicPr>
          <p:cNvPr id="7" name="Рисунок 6" descr="ян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71612"/>
            <a:ext cx="3429024" cy="4636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я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641336"/>
            <a:ext cx="3714776" cy="4502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ян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357422" y="1571612"/>
            <a:ext cx="4357718" cy="4526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ян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1785926"/>
            <a:ext cx="4572032" cy="4537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ян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3576" y="1500174"/>
            <a:ext cx="628654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ян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1428736"/>
            <a:ext cx="657229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Красноусольские</a:t>
            </a:r>
            <a:r>
              <a:rPr lang="ru-RU" dirty="0" smtClean="0"/>
              <a:t> источники</a:t>
            </a:r>
            <a:endParaRPr lang="ru-RU" dirty="0"/>
          </a:p>
        </p:txBody>
      </p:sp>
      <p:pic>
        <p:nvPicPr>
          <p:cNvPr id="11" name="Содержимое 10" descr="1219891846_image_resiz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7450" y="1747838"/>
            <a:ext cx="3209925" cy="4286250"/>
          </a:xfrm>
        </p:spPr>
      </p:pic>
      <p:pic>
        <p:nvPicPr>
          <p:cNvPr id="10" name="Содержимое 9" descr="0_23a4e_d8c963a8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3113" y="1604963"/>
            <a:ext cx="3429000" cy="4572000"/>
          </a:xfrm>
        </p:spPr>
      </p:pic>
      <p:pic>
        <p:nvPicPr>
          <p:cNvPr id="12" name="Рисунок 11" descr="image_vie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25" y="1743037"/>
            <a:ext cx="5314950" cy="3971925"/>
          </a:xfrm>
          <a:prstGeom prst="rect">
            <a:avLst/>
          </a:prstGeom>
        </p:spPr>
      </p:pic>
      <p:pic>
        <p:nvPicPr>
          <p:cNvPr id="13" name="Рисунок 12" descr="image_vie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5400" y="1357298"/>
            <a:ext cx="6553200" cy="4902200"/>
          </a:xfrm>
          <a:prstGeom prst="rect">
            <a:avLst/>
          </a:prstGeom>
        </p:spPr>
      </p:pic>
      <p:pic>
        <p:nvPicPr>
          <p:cNvPr id="14" name="Рисунок 13" descr="image_view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5087" y="2557387"/>
            <a:ext cx="3933825" cy="2943225"/>
          </a:xfrm>
          <a:prstGeom prst="rect">
            <a:avLst/>
          </a:prstGeom>
        </p:spPr>
      </p:pic>
      <p:pic>
        <p:nvPicPr>
          <p:cNvPr id="15" name="Рисунок 14" descr="image_view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650" y="1893000"/>
            <a:ext cx="6108700" cy="4572000"/>
          </a:xfrm>
          <a:prstGeom prst="rect">
            <a:avLst/>
          </a:prstGeom>
        </p:spPr>
      </p:pic>
      <p:pic>
        <p:nvPicPr>
          <p:cNvPr id="16" name="Рисунок 15" descr="image_view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9550" y="1278894"/>
            <a:ext cx="6891474" cy="5156067"/>
          </a:xfrm>
          <a:prstGeom prst="rect">
            <a:avLst/>
          </a:prstGeom>
        </p:spPr>
      </p:pic>
      <p:pic>
        <p:nvPicPr>
          <p:cNvPr id="17" name="Рисунок 16" descr="image_vi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1463675"/>
            <a:ext cx="6643734" cy="4970712"/>
          </a:xfrm>
          <a:prstGeom prst="rect">
            <a:avLst/>
          </a:prstGeom>
        </p:spPr>
      </p:pic>
      <p:pic>
        <p:nvPicPr>
          <p:cNvPr id="18" name="Рисунок 17" descr="image_viewCAHL417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4414" y="1357299"/>
            <a:ext cx="6715171" cy="5024160"/>
          </a:xfrm>
          <a:prstGeom prst="rect">
            <a:avLst/>
          </a:prstGeom>
        </p:spPr>
      </p:pic>
      <p:pic>
        <p:nvPicPr>
          <p:cNvPr id="19" name="Рисунок 18" descr="image_viewCAI9FZU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3480" y="1357298"/>
            <a:ext cx="6581792" cy="4924368"/>
          </a:xfrm>
          <a:prstGeom prst="rect">
            <a:avLst/>
          </a:prstGeom>
        </p:spPr>
      </p:pic>
      <p:pic>
        <p:nvPicPr>
          <p:cNvPr id="20" name="Рисунок 19" descr="image_viewCAQ7R0R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57290" y="1285860"/>
            <a:ext cx="6781765" cy="507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'Цифровой мир'">
  <a:themeElements>
    <a:clrScheme name="3D02">
      <a:dk1>
        <a:sysClr val="windowText" lastClr="000000"/>
      </a:dk1>
      <a:lt1>
        <a:sysClr val="window" lastClr="FFFFFF"/>
      </a:lt1>
      <a:dk2>
        <a:srgbClr val="254B75"/>
      </a:dk2>
      <a:lt2>
        <a:srgbClr val="DDE9EC"/>
      </a:lt2>
      <a:accent1>
        <a:srgbClr val="6183BB"/>
      </a:accent1>
      <a:accent2>
        <a:srgbClr val="96DB6F"/>
      </a:accent2>
      <a:accent3>
        <a:srgbClr val="42BCC2"/>
      </a:accent3>
      <a:accent4>
        <a:srgbClr val="EE8F48"/>
      </a:accent4>
      <a:accent5>
        <a:srgbClr val="44C4F2"/>
      </a:accent5>
      <a:accent6>
        <a:srgbClr val="A09158"/>
      </a:accent6>
      <a:hlink>
        <a:srgbClr val="B292CA"/>
      </a:hlink>
      <a:folHlink>
        <a:srgbClr val="6B5680"/>
      </a:folHlink>
    </a:clrScheme>
    <a:fontScheme name="3D02">
      <a:maj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3D0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50000"/>
              </a:schemeClr>
            </a:gs>
            <a:gs pos="35000">
              <a:schemeClr val="phClr">
                <a:tint val="40000"/>
                <a:satMod val="200000"/>
              </a:schemeClr>
            </a:gs>
            <a:gs pos="100000">
              <a:schemeClr val="phClr">
                <a:tint val="15000"/>
                <a:satMod val="200000"/>
              </a:schemeClr>
            </a:gs>
          </a:gsLst>
          <a:lin ang="16200000" scaled="1"/>
        </a:gradFill>
        <a:gradFill rotWithShape="1">
          <a:gsLst>
            <a:gs pos="10000">
              <a:schemeClr val="phClr">
                <a:shade val="40000"/>
                <a:satMod val="200000"/>
              </a:schemeClr>
            </a:gs>
            <a:gs pos="65000">
              <a:schemeClr val="phClr">
                <a:shade val="93000"/>
                <a:satMod val="130000"/>
              </a:schemeClr>
            </a:gs>
            <a:gs pos="100000">
              <a:schemeClr val="phClr">
                <a:tint val="70000"/>
                <a:shade val="100000"/>
                <a:satMod val="2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27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57150"/>
          </a:sp3d>
        </a:effectStyle>
        <a:effectStyle>
          <a:effectLst>
            <a:outerShdw blurRad="50800" dist="38100" dir="27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88900" h="82550"/>
          </a:sp3d>
        </a:effectStyle>
        <a:effectStyle>
          <a:effectLst>
            <a:outerShdw blurRad="50800" dist="381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114300" h="107950"/>
          </a:sp3d>
        </a:effectStyle>
      </a:effectStyleLst>
      <a:bgFillStyleLst>
        <a:solidFill>
          <a:schemeClr val="phClr"/>
        </a:solidFill>
        <a:gradFill rotWithShape="1">
          <a:gsLst>
            <a:gs pos="7000">
              <a:schemeClr val="phClr">
                <a:tint val="100000"/>
                <a:shade val="60000"/>
                <a:satMod val="180000"/>
              </a:schemeClr>
            </a:gs>
            <a:gs pos="48000">
              <a:schemeClr val="phClr">
                <a:tint val="83000"/>
                <a:shade val="100000"/>
                <a:satMod val="300000"/>
              </a:schemeClr>
            </a:gs>
            <a:gs pos="83000">
              <a:schemeClr val="phClr">
                <a:tint val="99000"/>
                <a:shade val="100000"/>
                <a:satMod val="180000"/>
              </a:schemeClr>
            </a:gs>
            <a:gs pos="100000">
              <a:schemeClr val="phClr">
                <a:shade val="60000"/>
                <a:satMod val="180000"/>
                <a:lumMod val="9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0000"/>
                <a:satMod val="250000"/>
              </a:schemeClr>
            </a:gs>
            <a:gs pos="59000">
              <a:schemeClr val="phClr">
                <a:shade val="80000"/>
                <a:satMod val="130000"/>
              </a:schemeClr>
            </a:gs>
            <a:gs pos="100000">
              <a:schemeClr val="phClr">
                <a:shade val="50000"/>
                <a:satMod val="110000"/>
              </a:schemeClr>
            </a:gs>
          </a:gsLst>
          <a:path path="circle">
            <a:fillToRect l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'Цифровой мир'</Template>
  <TotalTime>1176</TotalTime>
  <Words>23</Words>
  <Application>Microsoft Office PowerPoint</Application>
  <PresentationFormat>Экран (4:3)</PresentationFormat>
  <Paragraphs>9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'Цифровой мир'</vt:lpstr>
      <vt:lpstr>Виртуальная экскурсия «Семь чудес Башкортостана»</vt:lpstr>
      <vt:lpstr>Памятник Салавату Юлаеву</vt:lpstr>
      <vt:lpstr>Курай</vt:lpstr>
      <vt:lpstr>Эпос «Урал-батыр»</vt:lpstr>
      <vt:lpstr>Пещера Шульганташ</vt:lpstr>
      <vt:lpstr>Башкирский дикий мед</vt:lpstr>
      <vt:lpstr>Гора Янгантау</vt:lpstr>
      <vt:lpstr>Красноусольские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гульфия</dc:creator>
  <cp:lastModifiedBy>гульфия</cp:lastModifiedBy>
  <cp:revision>114</cp:revision>
  <dcterms:created xsi:type="dcterms:W3CDTF">2010-01-18T14:42:56Z</dcterms:created>
  <dcterms:modified xsi:type="dcterms:W3CDTF">2010-01-30T07:35:37Z</dcterms:modified>
</cp:coreProperties>
</file>