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0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97B6-722A-4299-AA1D-8E94FA3E8EAF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9799-0B24-4F7D-AF4C-9D243FA6D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gi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slide" Target="slide11.xml"/><Relationship Id="rId3" Type="http://schemas.openxmlformats.org/officeDocument/2006/relationships/image" Target="../media/image4.gif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17" Type="http://schemas.openxmlformats.org/officeDocument/2006/relationships/image" Target="../media/image11.jpeg"/><Relationship Id="rId2" Type="http://schemas.openxmlformats.org/officeDocument/2006/relationships/slide" Target="slide12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image" Target="../media/image5.gif"/><Relationship Id="rId15" Type="http://schemas.openxmlformats.org/officeDocument/2006/relationships/image" Target="../media/image10.jpeg"/><Relationship Id="rId10" Type="http://schemas.openxmlformats.org/officeDocument/2006/relationships/image" Target="../media/image7.gif"/><Relationship Id="rId19" Type="http://schemas.openxmlformats.org/officeDocument/2006/relationships/image" Target="../media/image12.jpeg"/><Relationship Id="rId4" Type="http://schemas.openxmlformats.org/officeDocument/2006/relationships/slide" Target="slide9.xml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.sorry.ru/i943/1943/ui/320px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slide" Target="slide2.x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mka.h11.ru/Stepp_new/images/puz74004big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slide" Target="slide2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slide" Target="slide2.x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user pos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70" y="1071546"/>
            <a:ext cx="6811987" cy="17526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Природа так обо всём позаботилась, что повсюду находишь чему учиться.</a:t>
            </a:r>
          </a:p>
          <a:p>
            <a:pPr algn="l" eaLnBrk="1" hangingPunct="1"/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Леонардо да Винчи.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214414" y="2714620"/>
            <a:ext cx="7077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Физика на каждом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шагу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785918" y="3857628"/>
            <a:ext cx="58171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Веселые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для толковых ребят.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Простые,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каверзные.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7500938" y="142875"/>
            <a:ext cx="1359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 класс</a:t>
            </a:r>
          </a:p>
        </p:txBody>
      </p:sp>
      <p:pic>
        <p:nvPicPr>
          <p:cNvPr id="13" name="Picture 2" descr="C:\Users\Галина Геннадьевна\Desktop\Эмблема.gif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85720" y="5143512"/>
            <a:ext cx="1357322" cy="1428761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2000232" y="5857892"/>
            <a:ext cx="6402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Бажина Г.Г. – учитель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физики г. Красноярск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85728"/>
            <a:ext cx="5070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Модуль – 6 «Закон Архимеда»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1142984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Оцените, до какого уровня нужно залить водой стеклянную бутылку, чтобы она утонула в воде?.Проверьте вашу оценку на опыте. Какие приборы вам нужны?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929198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в =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б</a:t>
            </a:r>
          </a:p>
        </p:txBody>
      </p:sp>
      <p:pic>
        <p:nvPicPr>
          <p:cNvPr id="6" name="Picture 3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1500198" cy="18002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57166"/>
            <a:ext cx="164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Измеряем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>
            <a:hlinkClick r:id="rId3" action="ppaction://hlinksldjump"/>
          </p:cNvPr>
          <p:cNvSpPr/>
          <p:nvPr/>
        </p:nvSpPr>
        <p:spPr>
          <a:xfrm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3857628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hlinkClick r:id="rId3" action="ppaction://hlinksldjump"/>
          </p:cNvPr>
          <p:cNvSpPr/>
          <p:nvPr/>
        </p:nvSpPr>
        <p:spPr>
          <a:xfrm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1071546"/>
            <a:ext cx="6000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Плакал в лодке рыбак, что удачи все нет.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Бросил на воду взгляд он сконфуженный.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Вдруг увидел на волнах какой-то предмет,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Почти полностью в воду погруженный.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реку бросился он, весь промок и продрог,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Скоро в лодку поднял из пучины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Запечатанный странной печатью кувшин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Трехлитровый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старинный из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глины.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Распечатав кувшин, наш герой обомлел,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Пело сердце, как тысяча дудок,-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Там монеты лежали. Отныне семья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Не уснет на голодный желудок.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Вот уж деньги в мешке, а кувшинчик поплыл,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Лишь на треть из воды выступая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Не завидуя парню, нам надо смекнуть: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А у денежек масса какая?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85728"/>
            <a:ext cx="2822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Клад в кувшине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42844" y="3381361"/>
          <a:ext cx="2447916" cy="2547969"/>
        </p:xfrm>
        <a:graphic>
          <a:graphicData uri="http://schemas.openxmlformats.org/presentationml/2006/ole">
            <p:oleObj spid="_x0000_s25602" name="Формула" r:id="rId4" imgW="2171520" imgH="2260440" progId="Equation.3">
              <p:embed/>
            </p:oleObj>
          </a:graphicData>
        </a:graphic>
      </p:graphicFrame>
      <p:pic>
        <p:nvPicPr>
          <p:cNvPr id="12" name="Picture 2" descr="C:\Documents and Settings\User\Desktop\физика на каждом шагу\бутылк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1922590" cy="17573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643182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1889129" cy="1214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авнобедренный треугольник 5">
            <a:hlinkClick r:id="rId3" action="ppaction://hlinksldjump"/>
          </p:cNvPr>
          <p:cNvSpPr/>
          <p:nvPr/>
        </p:nvSpPr>
        <p:spPr>
          <a:xfrm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:\Documents and Settings\User\Desktop\Играем\Кроссворд-5.bmp"/>
          <p:cNvPicPr>
            <a:picLocks noChangeAspect="1" noChangeArrowheads="1"/>
          </p:cNvPicPr>
          <p:nvPr/>
        </p:nvPicPr>
        <p:blipFill>
          <a:blip r:embed="rId4"/>
          <a:srcRect b="10575"/>
          <a:stretch>
            <a:fillRect/>
          </a:stretch>
        </p:blipFill>
        <p:spPr bwMode="auto">
          <a:xfrm>
            <a:off x="3571868" y="285727"/>
            <a:ext cx="4572032" cy="5572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User\Desktop\Играем\Кроссворд-5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6072206"/>
            <a:ext cx="4572032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Desktop\Анимации-4\comput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1889129" cy="1214440"/>
          </a:xfrm>
          <a:prstGeom prst="rect">
            <a:avLst/>
          </a:prstGeom>
          <a:noFill/>
        </p:spPr>
      </p:pic>
      <p:pic>
        <p:nvPicPr>
          <p:cNvPr id="5" name="Picture 3" descr="C:\Documents and Settings\User\Desktop\Анимации-4\dis16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86124"/>
            <a:ext cx="1500198" cy="1800238"/>
          </a:xfrm>
          <a:prstGeom prst="rect">
            <a:avLst/>
          </a:prstGeom>
          <a:noFill/>
        </p:spPr>
      </p:pic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7429520" y="4286256"/>
            <a:ext cx="106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Сделка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User\Desktop\Gold_fish_w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428604"/>
            <a:ext cx="1928826" cy="1456264"/>
          </a:xfrm>
          <a:prstGeom prst="roundRect">
            <a:avLst/>
          </a:prstGeom>
          <a:noFill/>
        </p:spPr>
      </p:pic>
      <p:pic>
        <p:nvPicPr>
          <p:cNvPr id="23557" name="Picture 5" descr="Картинка 3 из 5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285728"/>
            <a:ext cx="1500198" cy="197526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8" name="Picture 6" descr="C:\Documents and Settings\User\Desktop\физика на каждом шагу\айсберг-1.bmp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00364" y="214290"/>
            <a:ext cx="1571636" cy="209551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2" name="Picture 1" descr="C:\Documents and Settings\User\Desktop\43149192_yaga_v_net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29454" y="2714620"/>
            <a:ext cx="1699204" cy="158592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3" name="Picture 2" descr="Картинка 45 из 168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31498" y="3357562"/>
            <a:ext cx="2023738" cy="142876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4" name="Picture 2" descr="C:\Documents and Settings\User\Desktop\физика на каждом шагу\ship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488" y="3571876"/>
            <a:ext cx="1500198" cy="178900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5" name="TextBox 14">
            <a:hlinkClick r:id="rId11" action="ppaction://hlinksldjump"/>
          </p:cNvPr>
          <p:cNvSpPr txBox="1"/>
          <p:nvPr/>
        </p:nvSpPr>
        <p:spPr>
          <a:xfrm>
            <a:off x="2786050" y="2500306"/>
            <a:ext cx="1288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Айсберг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в океане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6784380" y="2000240"/>
            <a:ext cx="1996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Золотая Рыбка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4714876" y="2357430"/>
            <a:ext cx="143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Шарик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Винни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hlinkClick r:id="rId16" action="ppaction://hlinksldjump"/>
          </p:cNvPr>
          <p:cNvSpPr txBox="1"/>
          <p:nvPr/>
        </p:nvSpPr>
        <p:spPr>
          <a:xfrm>
            <a:off x="2928926" y="5643578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Бесстрашная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Килька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hlinkClick r:id="rId14" action="ppaction://hlinksldjump"/>
          </p:cNvPr>
          <p:cNvSpPr txBox="1"/>
          <p:nvPr/>
        </p:nvSpPr>
        <p:spPr>
          <a:xfrm>
            <a:off x="5214942" y="5000636"/>
            <a:ext cx="1456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тазике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через реку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285728"/>
            <a:ext cx="1849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Закон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Архимеда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571472" y="2786058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571472" y="5429264"/>
            <a:ext cx="140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Измеряем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Картинка 20 из 1481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286644" y="4929198"/>
            <a:ext cx="1414451" cy="176255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4" name="TextBox 23">
            <a:hlinkClick r:id="rId18" action="ppaction://hlinksldjump"/>
          </p:cNvPr>
          <p:cNvSpPr txBox="1"/>
          <p:nvPr/>
        </p:nvSpPr>
        <p:spPr>
          <a:xfrm>
            <a:off x="5286380" y="6215082"/>
            <a:ext cx="213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Клад в кувшине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1714488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Баба-яга купила у Водяного слиток золота, причем взвешивание происходило под водой на пружинных весах и показало массу 15 кг. Какова масса слитка в действительности? Кто кого обманул и на сколько?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57158" y="3515156"/>
          <a:ext cx="2208225" cy="2342736"/>
        </p:xfrm>
        <a:graphic>
          <a:graphicData uri="http://schemas.openxmlformats.org/presentationml/2006/ole">
            <p:oleObj spid="_x0000_s10243" name="Формула" r:id="rId3" imgW="1688760" imgH="1790640" progId="Equation.3">
              <p:embed/>
            </p:oleObj>
          </a:graphicData>
        </a:graphic>
      </p:graphicFrame>
      <p:pic>
        <p:nvPicPr>
          <p:cNvPr id="7" name="Picture 1" descr="C:\Documents and Settings\User\Desktop\43149192_yaga_v_net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28604"/>
            <a:ext cx="2143140" cy="20002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71802" y="642918"/>
            <a:ext cx="141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Сделка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Равнобедренный треугольник 9">
            <a:hlinkClick r:id="rId5" action="ppaction://hlinksldjump"/>
          </p:cNvPr>
          <p:cNvSpPr/>
          <p:nvPr/>
        </p:nvSpPr>
        <p:spPr>
          <a:xfrm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786058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Gold_fish_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2081636" cy="1571636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1643050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Каково должно быть отношение объема плавательного пузыря Золотой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ыбки к общему объему ее золотых частей, чтобы Рыбка не утонула?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4714884"/>
            <a:ext cx="5786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Таким образом, объем пузыря должен быть в 18раз больше объема всех остальных  частей Золотой Рыбки. Это означает, что Рыбка вся состоит практически из одного плавательного пузыря.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7" name="Object 2"/>
          <p:cNvGraphicFramePr>
            <a:graphicFrameLocks noChangeAspect="1"/>
          </p:cNvGraphicFramePr>
          <p:nvPr/>
        </p:nvGraphicFramePr>
        <p:xfrm>
          <a:off x="98218" y="4214818"/>
          <a:ext cx="2473518" cy="1571636"/>
        </p:xfrm>
        <a:graphic>
          <a:graphicData uri="http://schemas.openxmlformats.org/presentationml/2006/ole">
            <p:oleObj spid="_x0000_s9217" name="Формула" r:id="rId4" imgW="1498320" imgH="952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14678" y="642918"/>
            <a:ext cx="272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Золотая Рыбка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>
            <a:hlinkClick r:id="rId5" action="ppaction://hlinksldjump"/>
          </p:cNvPr>
          <p:cNvSpPr/>
          <p:nvPr/>
        </p:nvSpPr>
        <p:spPr>
          <a:xfrm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2857496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1500174"/>
            <a:ext cx="6143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Каков должен быть объем шарика с водородом, чтобы удержать в воздухе Винни Пуха? Масса Винни примерно равна 30 кг. Объемом Пуха и массой оболочки шара можно пренебречь. Мог ли Винни Пух подняться в воздух на шарике, который показан в известном мультфильме?</a:t>
            </a:r>
          </a:p>
        </p:txBody>
      </p:sp>
      <p:pic>
        <p:nvPicPr>
          <p:cNvPr id="5" name="Picture 5" descr="Картинка 3 из 51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736214" cy="228601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graphicFrame>
        <p:nvGraphicFramePr>
          <p:cNvPr id="8193" name="Object 2"/>
          <p:cNvGraphicFramePr>
            <a:graphicFrameLocks noChangeAspect="1"/>
          </p:cNvGraphicFramePr>
          <p:nvPr/>
        </p:nvGraphicFramePr>
        <p:xfrm>
          <a:off x="142844" y="3786190"/>
          <a:ext cx="2446629" cy="1754907"/>
        </p:xfrm>
        <a:graphic>
          <a:graphicData uri="http://schemas.openxmlformats.org/presentationml/2006/ole">
            <p:oleObj spid="_x0000_s8193" name="Формула" r:id="rId5" imgW="1257120" imgH="9014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488" y="7143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Шарик для Винни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rId6" action="ppaction://hlinksldjump"/>
          </p:cNvPr>
          <p:cNvSpPr/>
          <p:nvPr/>
        </p:nvSpPr>
        <p:spPr>
          <a:xfrm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2857496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Desktop\физика на каждом шагу\айсберг-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1928826" cy="25717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1500174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Матрос Фукс впервые увидел айсберг –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ледяную гору с десятиэтажный дом – и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сказал: «Ого!»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Капитан Врунгель усмехнулся: «Разве это «ого»? Вот под водой – это да!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Фукс минуту подумал и спросил: «А скажите, Христофор Бонифатьевич, сколько этажей располагается под водой?»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21427" y="4286256"/>
          <a:ext cx="2521747" cy="1752078"/>
        </p:xfrm>
        <a:graphic>
          <a:graphicData uri="http://schemas.openxmlformats.org/presentationml/2006/ole">
            <p:oleObj spid="_x0000_s6145" name="Формула" r:id="rId4" imgW="1955520" imgH="1358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4678" y="571480"/>
            <a:ext cx="3087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Айсберг в океане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rId5" action="ppaction://hlinksldjump"/>
          </p:cNvPr>
          <p:cNvSpPr/>
          <p:nvPr/>
        </p:nvSpPr>
        <p:spPr>
          <a:xfrm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3286124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45 из 16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2327299" cy="16430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1571612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Сколько Дюймовочек массой 50 г каждая  смогут переплыть реку в тазике массой 500 г и объемом 6 л.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98438" y="4429125"/>
          <a:ext cx="2259012" cy="1643063"/>
        </p:xfrm>
        <a:graphic>
          <a:graphicData uri="http://schemas.openxmlformats.org/presentationml/2006/ole">
            <p:oleObj spid="_x0000_s5121" name="Формула" r:id="rId5" imgW="1536480" imgH="11174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488" y="571480"/>
            <a:ext cx="349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тазике через реку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rId6" action="ppaction://hlinksldjump"/>
          </p:cNvPr>
          <p:cNvSpPr/>
          <p:nvPr/>
        </p:nvSpPr>
        <p:spPr>
          <a:xfrm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Desktop\физика на каждом шагу\sh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286016" cy="27261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1357298"/>
            <a:ext cx="60722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левом борту пиратского судна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«Бесстрашная килька» на глубине 1 м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имелась наспех заделанная пробоина,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выдерживающая максимальное давление 25000 Па. Напав в открытом море на банановый транспорт, пираты перегрузили себе на борт 200 т бананов. Кому достанутся эти бананы: пиратам или рыбам? Площадь палубы судна 100 м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борта высокие.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90480" y="3857628"/>
          <a:ext cx="2624132" cy="1539194"/>
        </p:xfrm>
        <a:graphic>
          <a:graphicData uri="http://schemas.openxmlformats.org/presentationml/2006/ole">
            <p:oleObj spid="_x0000_s4097" name="Формула" r:id="rId4" imgW="1904760" imgH="11174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43240" y="642918"/>
            <a:ext cx="3698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Бесстрашная Килька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>
            <a:hlinkClick r:id="rId5" action="ppaction://hlinksldjump"/>
          </p:cNvPr>
          <p:cNvSpPr/>
          <p:nvPr/>
        </p:nvSpPr>
        <p:spPr>
          <a:xfrm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500042"/>
            <a:ext cx="164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Измеряем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авнобедренный треугольник 5">
            <a:hlinkClick r:id="rId2" action="ppaction://hlinksldjump"/>
          </p:cNvPr>
          <p:cNvSpPr/>
          <p:nvPr/>
        </p:nvSpPr>
        <p:spPr>
          <a:xfrm rot="10800000">
            <a:off x="1857356" y="6143644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714356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Определите массу железа, которым «начинен» кусок пластилина, используя динамометр, нить, сосуд с водой.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4214818"/>
            <a:ext cx="250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g(m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ж/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=Р/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 –m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ж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1500198" cy="18002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3214686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343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Hymnasium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Bagina Galina</dc:creator>
  <cp:lastModifiedBy>Bagina Galina</cp:lastModifiedBy>
  <cp:revision>41</cp:revision>
  <dcterms:created xsi:type="dcterms:W3CDTF">2009-11-15T07:01:05Z</dcterms:created>
  <dcterms:modified xsi:type="dcterms:W3CDTF">2009-12-07T13:45:36Z</dcterms:modified>
</cp:coreProperties>
</file>