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58" r:id="rId4"/>
    <p:sldId id="257" r:id="rId5"/>
    <p:sldId id="265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DC9D-163E-4ACF-8306-70CBC96DC6AB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A2E8-3EEB-4593-B980-6167F99B8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DC9D-163E-4ACF-8306-70CBC96DC6AB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A2E8-3EEB-4593-B980-6167F99B8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DC9D-163E-4ACF-8306-70CBC96DC6AB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A2E8-3EEB-4593-B980-6167F99B8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DC9D-163E-4ACF-8306-70CBC96DC6AB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A2E8-3EEB-4593-B980-6167F99B8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DC9D-163E-4ACF-8306-70CBC96DC6AB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A2E8-3EEB-4593-B980-6167F99B8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DC9D-163E-4ACF-8306-70CBC96DC6AB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A2E8-3EEB-4593-B980-6167F99B8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DC9D-163E-4ACF-8306-70CBC96DC6AB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A2E8-3EEB-4593-B980-6167F99B8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DC9D-163E-4ACF-8306-70CBC96DC6AB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A2E8-3EEB-4593-B980-6167F99B8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DC9D-163E-4ACF-8306-70CBC96DC6AB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A2E8-3EEB-4593-B980-6167F99B8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DC9D-163E-4ACF-8306-70CBC96DC6AB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A2E8-3EEB-4593-B980-6167F99B8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DC9D-163E-4ACF-8306-70CBC96DC6AB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A2E8-3EEB-4593-B980-6167F99B8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ADC9D-163E-4ACF-8306-70CBC96DC6AB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FA2E8-3EEB-4593-B980-6167F99B8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2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hyperlink" Target="http://torgartel.narod.ru/logo150.jpg" TargetMode="External"/><Relationship Id="rId5" Type="http://schemas.openxmlformats.org/officeDocument/2006/relationships/oleObject" Target="../embeddings/oleObject7.bin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6.jpeg"/><Relationship Id="rId12" Type="http://schemas.openxmlformats.org/officeDocument/2006/relationships/slide" Target="slide6.xml"/><Relationship Id="rId17" Type="http://schemas.openxmlformats.org/officeDocument/2006/relationships/image" Target="../media/image11.jpeg"/><Relationship Id="rId2" Type="http://schemas.openxmlformats.org/officeDocument/2006/relationships/slide" Target="slide9.xml"/><Relationship Id="rId16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image" Target="../media/image8.jpeg"/><Relationship Id="rId5" Type="http://schemas.openxmlformats.org/officeDocument/2006/relationships/image" Target="../media/image5.gif"/><Relationship Id="rId15" Type="http://schemas.openxmlformats.org/officeDocument/2006/relationships/image" Target="../media/image10.jpeg"/><Relationship Id="rId10" Type="http://schemas.openxmlformats.org/officeDocument/2006/relationships/slide" Target="slide5.xml"/><Relationship Id="rId4" Type="http://schemas.openxmlformats.org/officeDocument/2006/relationships/slide" Target="slide10.xml"/><Relationship Id="rId9" Type="http://schemas.openxmlformats.org/officeDocument/2006/relationships/image" Target="../media/image7.jpeg"/><Relationship Id="rId1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ultiki.arjlover.net/ap/karlson.vernulsya.avi/karlson.vernulsya.avi.image6.jpg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slide" Target="slide2.x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dsvetoch.ru/images/stuffs/molecule_6.jpg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slide" Target="slide2.x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slide" Target="slide2.x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slide" Target="slide2.x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g-2006-05.photosight.ru/30/1459196.jpg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slide" Target="slide2.x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slide" Target="slide2.xml"/><Relationship Id="rId5" Type="http://schemas.openxmlformats.org/officeDocument/2006/relationships/image" Target="../media/image22.jpeg"/><Relationship Id="rId4" Type="http://schemas.openxmlformats.org/officeDocument/2006/relationships/hyperlink" Target="http://megadoski.ru/s_images/12045570902863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user pos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1670" y="1071546"/>
            <a:ext cx="6811987" cy="1752600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sz="3200" i="1" dirty="0" smtClean="0">
                <a:solidFill>
                  <a:schemeClr val="tx1"/>
                </a:solidFill>
                <a:latin typeface="Monotype Corsiva" pitchFamily="66" charset="0"/>
              </a:rPr>
              <a:t>Природа так обо всём позаботилась, что повсюду находишь чему учиться.</a:t>
            </a:r>
          </a:p>
          <a:p>
            <a:pPr algn="l" eaLnBrk="1" hangingPunct="1"/>
            <a:r>
              <a:rPr lang="ru-RU" sz="3200" i="1" dirty="0" smtClean="0">
                <a:solidFill>
                  <a:schemeClr val="tx1"/>
                </a:solidFill>
                <a:latin typeface="Monotype Corsiva" pitchFamily="66" charset="0"/>
              </a:rPr>
              <a:t>                                      Леонардо да Винчи.</a:t>
            </a: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1214414" y="2714620"/>
            <a:ext cx="70770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Физика на каждом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шагу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785918" y="3857628"/>
            <a:ext cx="581710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Веселые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 для толковых ребят.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Простые,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 каверзные.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7500938" y="142875"/>
            <a:ext cx="13596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7 класс</a:t>
            </a:r>
          </a:p>
        </p:txBody>
      </p:sp>
      <p:pic>
        <p:nvPicPr>
          <p:cNvPr id="13" name="Picture 2" descr="C:\Users\Галина Геннадьевна\Desktop\Эмблема.gif"/>
          <p:cNvPicPr>
            <a:picLocks noChangeAspect="1" noChangeArrowheads="1"/>
          </p:cNvPicPr>
          <p:nvPr/>
        </p:nvPicPr>
        <p:blipFill>
          <a:blip r:embed="rId3">
            <a:lum contrast="40000"/>
          </a:blip>
          <a:srcRect/>
          <a:stretch>
            <a:fillRect/>
          </a:stretch>
        </p:blipFill>
        <p:spPr bwMode="auto">
          <a:xfrm>
            <a:off x="285720" y="5143512"/>
            <a:ext cx="1357322" cy="1428761"/>
          </a:xfrm>
          <a:prstGeom prst="ellipse">
            <a:avLst/>
          </a:prstGeom>
          <a:ln w="63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392" name="TextBox 13"/>
          <p:cNvSpPr txBox="1">
            <a:spLocks noChangeArrowheads="1"/>
          </p:cNvSpPr>
          <p:nvPr/>
        </p:nvSpPr>
        <p:spPr bwMode="auto">
          <a:xfrm>
            <a:off x="2000232" y="5857892"/>
            <a:ext cx="6402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Бажина Г.Г. – учитель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физики г.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Красноярск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2" y="285728"/>
            <a:ext cx="4196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Модуль – 5 «Атмосфера»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Desktop\Анимации-4\dis1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85794"/>
            <a:ext cx="1500198" cy="1800238"/>
          </a:xfrm>
          <a:prstGeom prst="rect">
            <a:avLst/>
          </a:prstGeom>
          <a:noFill/>
        </p:spPr>
      </p:pic>
      <p:sp>
        <p:nvSpPr>
          <p:cNvPr id="5" name="Равнобедренный треугольник 4">
            <a:hlinkClick r:id="rId4" action="ppaction://hlinksldjump"/>
          </p:cNvPr>
          <p:cNvSpPr/>
          <p:nvPr/>
        </p:nvSpPr>
        <p:spPr>
          <a:xfrm>
            <a:off x="1357290" y="6072206"/>
            <a:ext cx="417762" cy="357190"/>
          </a:xfrm>
          <a:prstGeom prst="triangle">
            <a:avLst>
              <a:gd name="adj" fmla="val 53316"/>
            </a:avLst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285728"/>
            <a:ext cx="5786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Оцените какой груз может удержать присоска мыльницы. Расчет проверьте на опыте.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357158" y="4714884"/>
          <a:ext cx="2212975" cy="944563"/>
        </p:xfrm>
        <a:graphic>
          <a:graphicData uri="http://schemas.openxmlformats.org/presentationml/2006/ole">
            <p:oleObj spid="_x0000_s26626" name="Формула" r:id="rId5" imgW="1041120" imgH="444240" progId="Equation.3">
              <p:embed/>
            </p:oleObj>
          </a:graphicData>
        </a:graphic>
      </p:graphicFrame>
      <p:pic>
        <p:nvPicPr>
          <p:cNvPr id="26628" name="Picture 4" descr="Картинка 12 из 11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072066" y="1357298"/>
            <a:ext cx="2286016" cy="1714512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71472" y="428604"/>
            <a:ext cx="164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Измеряем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3429000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285728"/>
            <a:ext cx="592935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Оцените во сколько раз ваша масса больше, чем масса воздуха в классе.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3357562"/>
            <a:ext cx="60722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Стандартные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размеры класса 10м•6м•3м, значит его объем 180 м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а масса воздуха 232 кг, что в 5,8 раза больше, чем масса среднего семиклассника 40кг.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/>
          </a:p>
        </p:txBody>
      </p:sp>
      <p:pic>
        <p:nvPicPr>
          <p:cNvPr id="6" name="Picture 4" descr="C:\Documents and Settings\User\Desktop\Анимации-4\comput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1889129" cy="121444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571480"/>
            <a:ext cx="1663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Сообрази!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авнобедренный треугольник 7">
            <a:hlinkClick r:id="rId3" action="ppaction://hlinksldjump"/>
          </p:cNvPr>
          <p:cNvSpPr/>
          <p:nvPr/>
        </p:nvSpPr>
        <p:spPr>
          <a:xfrm>
            <a:off x="1357290" y="6072206"/>
            <a:ext cx="417762" cy="357190"/>
          </a:xfrm>
          <a:prstGeom prst="triangle">
            <a:avLst>
              <a:gd name="adj" fmla="val 53316"/>
            </a:avLst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71472" y="4286256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Desktop\Анимации-4\comput2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142984"/>
            <a:ext cx="1889129" cy="1214440"/>
          </a:xfrm>
          <a:prstGeom prst="rect">
            <a:avLst/>
          </a:prstGeom>
          <a:noFill/>
        </p:spPr>
      </p:pic>
      <p:pic>
        <p:nvPicPr>
          <p:cNvPr id="5" name="Picture 3" descr="C:\Documents and Settings\User\Desktop\Анимации-4\dis16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500438"/>
            <a:ext cx="1500198" cy="1800238"/>
          </a:xfrm>
          <a:prstGeom prst="rect">
            <a:avLst/>
          </a:prstGeom>
          <a:noFill/>
        </p:spPr>
      </p:pic>
      <p:pic>
        <p:nvPicPr>
          <p:cNvPr id="6" name="Picture 2" descr="Картинка 8 из 83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357554" y="214290"/>
            <a:ext cx="1928826" cy="1447524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  <p:pic>
        <p:nvPicPr>
          <p:cNvPr id="9" name="Picture 2" descr="C:\Documents and Settings\User\Desktop\germany059-1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72198" y="214290"/>
            <a:ext cx="2857520" cy="1516235"/>
          </a:xfrm>
          <a:prstGeom prst="roundRect">
            <a:avLst/>
          </a:prstGeom>
          <a:noFill/>
        </p:spPr>
      </p:pic>
      <p:pic>
        <p:nvPicPr>
          <p:cNvPr id="10" name="Picture 3" descr="C:\Documents and Settings\User\Desktop\photo_972_490_367_80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14678" y="5286388"/>
            <a:ext cx="1884056" cy="141111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1" name="Picture 2" descr="C:\Documents and Settings\User\Desktop\0atm2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928926" y="2714620"/>
            <a:ext cx="1725569" cy="1715358"/>
          </a:xfrm>
          <a:prstGeom prst="roundRect">
            <a:avLst/>
          </a:prstGeom>
          <a:noFill/>
        </p:spPr>
      </p:pic>
      <p:pic>
        <p:nvPicPr>
          <p:cNvPr id="18438" name="Picture 6" descr="Картинка 97 из 18227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143768" y="2786058"/>
            <a:ext cx="1797415" cy="1897123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357158" y="357166"/>
            <a:ext cx="2103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Атмосфера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>
            <a:hlinkClick r:id="rId6" action="ppaction://hlinksldjump"/>
          </p:cNvPr>
          <p:cNvSpPr txBox="1"/>
          <p:nvPr/>
        </p:nvSpPr>
        <p:spPr>
          <a:xfrm>
            <a:off x="2857488" y="1785926"/>
            <a:ext cx="22938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Карлсон, который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живет на крыше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>
            <a:hlinkClick r:id="rId10" action="ppaction://hlinksldjump"/>
          </p:cNvPr>
          <p:cNvSpPr txBox="1"/>
          <p:nvPr/>
        </p:nvSpPr>
        <p:spPr>
          <a:xfrm>
            <a:off x="5429256" y="5786454"/>
            <a:ext cx="22044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Мировой океан и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атмосфера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>
            <a:hlinkClick r:id="rId8" action="ppaction://hlinksldjump"/>
          </p:cNvPr>
          <p:cNvSpPr txBox="1"/>
          <p:nvPr/>
        </p:nvSpPr>
        <p:spPr>
          <a:xfrm>
            <a:off x="6786578" y="1928802"/>
            <a:ext cx="20072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Магдебургские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полушария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hlinkClick r:id="rId14" action="ppaction://hlinksldjump"/>
          </p:cNvPr>
          <p:cNvSpPr txBox="1"/>
          <p:nvPr/>
        </p:nvSpPr>
        <p:spPr>
          <a:xfrm>
            <a:off x="7286644" y="4786322"/>
            <a:ext cx="1421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Присоски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осьминога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>
            <a:hlinkClick r:id="rId12" action="ppaction://hlinksldjump"/>
          </p:cNvPr>
          <p:cNvSpPr txBox="1"/>
          <p:nvPr/>
        </p:nvSpPr>
        <p:spPr>
          <a:xfrm>
            <a:off x="2928926" y="4429132"/>
            <a:ext cx="12517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Что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 тяжелее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>
            <a:hlinkClick r:id="rId2" action="ppaction://hlinksldjump"/>
          </p:cNvPr>
          <p:cNvSpPr txBox="1"/>
          <p:nvPr/>
        </p:nvSpPr>
        <p:spPr>
          <a:xfrm>
            <a:off x="642910" y="2428868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Играем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>
            <a:hlinkClick r:id="rId4" action="ppaction://hlinksldjump"/>
          </p:cNvPr>
          <p:cNvSpPr txBox="1"/>
          <p:nvPr/>
        </p:nvSpPr>
        <p:spPr>
          <a:xfrm>
            <a:off x="285720" y="5429264"/>
            <a:ext cx="140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Измеряем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3" descr="Картинка 39 из 785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5286380" y="2214554"/>
            <a:ext cx="1401971" cy="210822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22" name="TextBox 21">
            <a:hlinkClick r:id="rId16" action="ppaction://hlinksldjump"/>
          </p:cNvPr>
          <p:cNvSpPr txBox="1"/>
          <p:nvPr/>
        </p:nvSpPr>
        <p:spPr>
          <a:xfrm>
            <a:off x="4714876" y="4429132"/>
            <a:ext cx="19109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На воздушном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шаре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1214422"/>
            <a:ext cx="6000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Как то раз покоритель воздушной стихии Карлсон решил запастись топливом. Обнаружив у дверей магазина открытый бидон с превосходным   молочным коктейлем, Карлсон опустил туда с высоты четвертого этажа легкую трубочку и попробовал сделать глоточек. Ничего не вышло. Почему? Карлсон со вздохом извлек трубочку из бидона, вставил в нее поршень на леске. Получилось что-то на манер очень длинного шприца. Осуществится ли его затея? Если да, то при каком условии? </a:t>
            </a:r>
          </a:p>
        </p:txBody>
      </p:sp>
      <p:pic>
        <p:nvPicPr>
          <p:cNvPr id="5" name="Picture 2" descr="Картинка 8 из 83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285728"/>
            <a:ext cx="2189396" cy="1643074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285720" y="2214554"/>
          <a:ext cx="2373319" cy="663608"/>
        </p:xfrm>
        <a:graphic>
          <a:graphicData uri="http://schemas.openxmlformats.org/presentationml/2006/ole">
            <p:oleObj spid="_x0000_s4097" name="Формула" r:id="rId5" imgW="1498320" imgH="41904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282" y="3071810"/>
            <a:ext cx="24288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Предельная высота поднятия коктейля с помощью поршня составляет 10 м, а Карлсон находится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на высоте 12м. Чтобы дозаправиться, Карлсону нужно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спуститься на этаж ниже.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0364" y="357166"/>
            <a:ext cx="5102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Карлсон, который живет на крыше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авнобедренный треугольник 7">
            <a:hlinkClick r:id="rId6" action="ppaction://hlinksldjump"/>
          </p:cNvPr>
          <p:cNvSpPr/>
          <p:nvPr/>
        </p:nvSpPr>
        <p:spPr>
          <a:xfrm>
            <a:off x="1357290" y="6072206"/>
            <a:ext cx="417762" cy="357190"/>
          </a:xfrm>
          <a:prstGeom prst="triangle">
            <a:avLst>
              <a:gd name="adj" fmla="val 53316"/>
            </a:avLst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Картинка 10 из 3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357166"/>
            <a:ext cx="2357454" cy="1768091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786050" y="1428736"/>
            <a:ext cx="60722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 1654 году Отто Герике в г. Магдебурге, чтобы доказать существование атмосферного давления, произвел опыт. Он выкачал воздух из полости между двумя металлическими полушариями, сложенными вместе. Давление атмосферы так сильно прижало полушария друг к другу, что их не могли разорвать восемь пар лошадей. Вычислите силу, сжимающую полушария, если полушария в поперечнике составляли 1 локоть.</a:t>
            </a: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14282" y="5214950"/>
          <a:ext cx="2411437" cy="1038654"/>
        </p:xfrm>
        <a:graphic>
          <a:graphicData uri="http://schemas.openxmlformats.org/presentationml/2006/ole">
            <p:oleObj spid="_x0000_s5125" name="Формула" r:id="rId5" imgW="1384200" imgH="6858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43240" y="428604"/>
            <a:ext cx="3968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Магдебургские полушария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500306"/>
            <a:ext cx="2189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 локоть=38,46 см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Равнобедренный треугольник 8">
            <a:hlinkClick r:id="rId6" action="ppaction://hlinksldjump"/>
          </p:cNvPr>
          <p:cNvSpPr/>
          <p:nvPr/>
        </p:nvSpPr>
        <p:spPr>
          <a:xfrm>
            <a:off x="1714480" y="6215082"/>
            <a:ext cx="417762" cy="357190"/>
          </a:xfrm>
          <a:prstGeom prst="triangle">
            <a:avLst>
              <a:gd name="adj" fmla="val 53316"/>
            </a:avLst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28596" y="4214818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86050" y="2000240"/>
            <a:ext cx="60722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Каким станет давление атмосферы, если Мировой океан испарится?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Средняя глубина Мирового океана равна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 км.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Documents and Settings\User\Desktop\photo_972_490_367_8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214290"/>
            <a:ext cx="2384511" cy="178595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428596" y="2914100"/>
          <a:ext cx="1571636" cy="3539396"/>
        </p:xfrm>
        <a:graphic>
          <a:graphicData uri="http://schemas.openxmlformats.org/presentationml/2006/ole">
            <p:oleObj spid="_x0000_s20481" name="Формула" r:id="rId4" imgW="812520" imgH="18288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14678" y="571480"/>
            <a:ext cx="5013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Мировой океан и атмосфера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4500570"/>
            <a:ext cx="6072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Выходит. что масса всей воды почти в 300 раз больше, чем масса атмосферы!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Равнобедренный треугольник 8">
            <a:hlinkClick r:id="rId5" action="ppaction://hlinksldjump"/>
          </p:cNvPr>
          <p:cNvSpPr/>
          <p:nvPr/>
        </p:nvSpPr>
        <p:spPr>
          <a:xfrm>
            <a:off x="2071670" y="6286520"/>
            <a:ext cx="417762" cy="357190"/>
          </a:xfrm>
          <a:prstGeom prst="triangle">
            <a:avLst>
              <a:gd name="adj" fmla="val 53316"/>
            </a:avLst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14348" y="2428868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Desktop\0atm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71480"/>
            <a:ext cx="2155897" cy="2143140"/>
          </a:xfrm>
          <a:prstGeom prst="round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28926" y="1357298"/>
            <a:ext cx="5929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Что тяжелее: атмосфера земного шара или вся его вода? Во сколько раз?</a:t>
            </a:r>
            <a:endParaRPr lang="ru-RU" sz="2400" dirty="0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214282" y="3571876"/>
          <a:ext cx="2368883" cy="2714635"/>
        </p:xfrm>
        <a:graphic>
          <a:graphicData uri="http://schemas.openxmlformats.org/presentationml/2006/ole">
            <p:oleObj spid="_x0000_s25601" name="Формула" r:id="rId4" imgW="1130040" imgH="12952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43240" y="357166"/>
            <a:ext cx="2483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Что тяжелее?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авнобедренный треугольник 7">
            <a:hlinkClick r:id="rId5" action="ppaction://hlinksldjump"/>
          </p:cNvPr>
          <p:cNvSpPr/>
          <p:nvPr/>
        </p:nvSpPr>
        <p:spPr>
          <a:xfrm>
            <a:off x="2000232" y="6286520"/>
            <a:ext cx="417762" cy="357190"/>
          </a:xfrm>
          <a:prstGeom prst="triangle">
            <a:avLst>
              <a:gd name="adj" fmla="val 53316"/>
            </a:avLst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0034" y="3143248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Картинка 1 из 8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214290"/>
            <a:ext cx="2411173" cy="1714512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928926" y="1571612"/>
            <a:ext cx="54536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Сколько присосок, диаметром 6мм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каждая, должен использовать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осьминог, чтобы удержать в воздухе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семиклассника, масса которого 40 кг.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1802" y="714356"/>
            <a:ext cx="3601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Присоски осьминога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57158" y="3214686"/>
          <a:ext cx="2000264" cy="2442428"/>
        </p:xfrm>
        <a:graphic>
          <a:graphicData uri="http://schemas.openxmlformats.org/presentationml/2006/ole">
            <p:oleObj spid="_x0000_s24579" name="Формула" r:id="rId5" imgW="1206360" imgH="1473120" progId="Equation.3">
              <p:embed/>
            </p:oleObj>
          </a:graphicData>
        </a:graphic>
      </p:graphicFrame>
      <p:sp>
        <p:nvSpPr>
          <p:cNvPr id="8" name="Равнобедренный треугольник 7">
            <a:hlinkClick r:id="rId6" action="ppaction://hlinksldjump"/>
          </p:cNvPr>
          <p:cNvSpPr/>
          <p:nvPr/>
        </p:nvSpPr>
        <p:spPr>
          <a:xfrm>
            <a:off x="2000232" y="6215082"/>
            <a:ext cx="417762" cy="357190"/>
          </a:xfrm>
          <a:prstGeom prst="triangle">
            <a:avLst>
              <a:gd name="adj" fmla="val 53316"/>
            </a:avLst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0034" y="2428868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8926" y="1785926"/>
            <a:ext cx="6000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Воздушный шар с героями романа Жюля Верна «Пять недель на воздушном шаре» поднялся «почти вертикально на высоту тысячи пятисот футов, что было отмечено падением барометра» На сколько мм.рт.ст. «упал»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барометр?</a:t>
            </a:r>
          </a:p>
        </p:txBody>
      </p:sp>
      <p:graphicFrame>
        <p:nvGraphicFramePr>
          <p:cNvPr id="23553" name="Object 5"/>
          <p:cNvGraphicFramePr>
            <a:graphicFrameLocks noChangeAspect="1"/>
          </p:cNvGraphicFramePr>
          <p:nvPr/>
        </p:nvGraphicFramePr>
        <p:xfrm>
          <a:off x="214282" y="4286256"/>
          <a:ext cx="2463920" cy="1427165"/>
        </p:xfrm>
        <a:graphic>
          <a:graphicData uri="http://schemas.openxmlformats.org/presentationml/2006/ole">
            <p:oleObj spid="_x0000_s23553" name="Формула" r:id="rId3" imgW="1447560" imgH="838080" progId="Equation.3">
              <p:embed/>
            </p:oleObj>
          </a:graphicData>
        </a:graphic>
      </p:graphicFrame>
      <p:pic>
        <p:nvPicPr>
          <p:cNvPr id="23555" name="Picture 3" descr="Картинка 39 из 78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285728"/>
            <a:ext cx="1590924" cy="239236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786050" y="285728"/>
            <a:ext cx="5727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Пять недель на воздушном шаре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2786058"/>
            <a:ext cx="2522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 фут = 0,3048 метра.</a:t>
            </a:r>
          </a:p>
        </p:txBody>
      </p:sp>
      <p:sp>
        <p:nvSpPr>
          <p:cNvPr id="8" name="Равнобедренный треугольник 7">
            <a:hlinkClick r:id="rId6" action="ppaction://hlinksldjump"/>
          </p:cNvPr>
          <p:cNvSpPr/>
          <p:nvPr/>
        </p:nvSpPr>
        <p:spPr>
          <a:xfrm>
            <a:off x="2071670" y="6215082"/>
            <a:ext cx="417762" cy="357190"/>
          </a:xfrm>
          <a:prstGeom prst="triangle">
            <a:avLst>
              <a:gd name="adj" fmla="val 53316"/>
            </a:avLst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3643314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Desktop\Анимации-4\comput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1889129" cy="1214440"/>
          </a:xfrm>
          <a:prstGeom prst="rect">
            <a:avLst/>
          </a:prstGeom>
          <a:noFill/>
        </p:spPr>
      </p:pic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10800000">
            <a:off x="1857356" y="6215082"/>
            <a:ext cx="417762" cy="357190"/>
          </a:xfrm>
          <a:prstGeom prst="triangle">
            <a:avLst>
              <a:gd name="adj" fmla="val 53316"/>
            </a:avLst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649" name="Picture 1" descr="C:\Documents and Settings\User\Desktop\Играем\Кроссворд10.bmp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488" y="285728"/>
            <a:ext cx="6091889" cy="40966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6" name="Picture 1" descr="C:\Documents and Settings\User\Desktop\Играем\Кроссворд10.bmp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488" y="4643446"/>
            <a:ext cx="6051547" cy="9354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42910" y="571480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Играем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404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Hymnasium №11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Bagina Galina</dc:creator>
  <cp:lastModifiedBy>Bagina Galina</cp:lastModifiedBy>
  <cp:revision>48</cp:revision>
  <dcterms:created xsi:type="dcterms:W3CDTF">2009-11-14T08:59:51Z</dcterms:created>
  <dcterms:modified xsi:type="dcterms:W3CDTF">2009-12-07T13:41:43Z</dcterms:modified>
</cp:coreProperties>
</file>