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6" r:id="rId3"/>
    <p:sldId id="257" r:id="rId4"/>
    <p:sldId id="258" r:id="rId5"/>
    <p:sldId id="260" r:id="rId6"/>
    <p:sldId id="263" r:id="rId7"/>
    <p:sldId id="262" r:id="rId8"/>
    <p:sldId id="261" r:id="rId9"/>
    <p:sldId id="267" r:id="rId10"/>
    <p:sldId id="259" r:id="rId11"/>
    <p:sldId id="265" r:id="rId12"/>
    <p:sldId id="26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0F2AE-63F4-457E-9012-5B541AB24942}" type="datetimeFigureOut">
              <a:rPr lang="ru-RU" smtClean="0"/>
              <a:pPr/>
              <a:t>07.12.2009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4C26E-8A42-4DCF-8ADC-58CEC72C4E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5" Type="http://schemas.openxmlformats.org/officeDocument/2006/relationships/slide" Target="slide12.xm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image" Target="../media/image9.jpeg"/><Relationship Id="rId3" Type="http://schemas.openxmlformats.org/officeDocument/2006/relationships/image" Target="../media/image4.gif"/><Relationship Id="rId7" Type="http://schemas.openxmlformats.org/officeDocument/2006/relationships/image" Target="../media/image6.jpeg"/><Relationship Id="rId12" Type="http://schemas.openxmlformats.org/officeDocument/2006/relationships/slide" Target="slide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image" Target="../media/image8.jpeg"/><Relationship Id="rId5" Type="http://schemas.openxmlformats.org/officeDocument/2006/relationships/image" Target="../media/image5.gif"/><Relationship Id="rId15" Type="http://schemas.openxmlformats.org/officeDocument/2006/relationships/image" Target="../media/image10.jpeg"/><Relationship Id="rId10" Type="http://schemas.openxmlformats.org/officeDocument/2006/relationships/slide" Target="slide3.xml"/><Relationship Id="rId4" Type="http://schemas.openxmlformats.org/officeDocument/2006/relationships/slide" Target="slide8.xml"/><Relationship Id="rId9" Type="http://schemas.openxmlformats.org/officeDocument/2006/relationships/image" Target="../media/image7.jpeg"/><Relationship Id="rId14" Type="http://schemas.openxmlformats.org/officeDocument/2006/relationships/slide" Target="slide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ontrivia.ru/wp-content/uploads/2007/10/vinnipooh_tree_2.jpg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slide" Target="slide2.x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jpeg"/><Relationship Id="rId5" Type="http://schemas.openxmlformats.org/officeDocument/2006/relationships/hyperlink" Target="http://ins.barba.ru/i/ph/ant_2.jpg" TargetMode="Externa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slide" Target="slide9.xml"/><Relationship Id="rId5" Type="http://schemas.openxmlformats.org/officeDocument/2006/relationships/image" Target="../media/image19.jpeg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jpeg"/><Relationship Id="rId5" Type="http://schemas.openxmlformats.org/officeDocument/2006/relationships/hyperlink" Target="http://mymark.narod.ru/kab/kalorimetr.jpg" TargetMode="Externa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user posted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1670" y="1071546"/>
            <a:ext cx="6811987" cy="1752600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3200" i="1" dirty="0" smtClean="0">
                <a:solidFill>
                  <a:schemeClr val="tx1"/>
                </a:solidFill>
                <a:latin typeface="Monotype Corsiva" pitchFamily="66" charset="0"/>
              </a:rPr>
              <a:t>Природа так обо всём позаботилась, что повсюду находишь чему учиться.</a:t>
            </a:r>
          </a:p>
          <a:p>
            <a:pPr algn="l" eaLnBrk="1" hangingPunct="1"/>
            <a:r>
              <a:rPr lang="ru-RU" sz="3200" i="1" dirty="0" smtClean="0">
                <a:solidFill>
                  <a:schemeClr val="tx1"/>
                </a:solidFill>
                <a:latin typeface="Monotype Corsiva" pitchFamily="66" charset="0"/>
              </a:rPr>
              <a:t>                                      Леонардо да Винчи.</a:t>
            </a:r>
          </a:p>
        </p:txBody>
      </p:sp>
      <p:sp>
        <p:nvSpPr>
          <p:cNvPr id="16388" name="TextBox 5"/>
          <p:cNvSpPr txBox="1">
            <a:spLocks noChangeArrowheads="1"/>
          </p:cNvSpPr>
          <p:nvPr/>
        </p:nvSpPr>
        <p:spPr bwMode="auto">
          <a:xfrm>
            <a:off x="1214414" y="2714620"/>
            <a:ext cx="707700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4800" b="1" dirty="0">
                <a:latin typeface="Times New Roman" pitchFamily="18" charset="0"/>
                <a:cs typeface="Times New Roman" pitchFamily="18" charset="0"/>
              </a:rPr>
              <a:t>Физика на каждом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шагу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785918" y="3857628"/>
            <a:ext cx="581710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Веселые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 для толковых ребят.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Простые,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но каверзные.</a:t>
            </a: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7500938" y="142875"/>
            <a:ext cx="135966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 класс</a:t>
            </a:r>
          </a:p>
        </p:txBody>
      </p:sp>
      <p:pic>
        <p:nvPicPr>
          <p:cNvPr id="13" name="Picture 2" descr="C:\Users\Галина Геннадьевна\Desktop\Эмблема.gif"/>
          <p:cNvPicPr>
            <a:picLocks noChangeAspect="1" noChangeArrowheads="1"/>
          </p:cNvPicPr>
          <p:nvPr/>
        </p:nvPicPr>
        <p:blipFill>
          <a:blip r:embed="rId3">
            <a:lum contrast="40000"/>
          </a:blip>
          <a:srcRect/>
          <a:stretch>
            <a:fillRect/>
          </a:stretch>
        </p:blipFill>
        <p:spPr bwMode="auto">
          <a:xfrm>
            <a:off x="285720" y="5143512"/>
            <a:ext cx="1357322" cy="1428761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6392" name="TextBox 13"/>
          <p:cNvSpPr txBox="1">
            <a:spLocks noChangeArrowheads="1"/>
          </p:cNvSpPr>
          <p:nvPr/>
        </p:nvSpPr>
        <p:spPr bwMode="auto">
          <a:xfrm>
            <a:off x="2000232" y="5857892"/>
            <a:ext cx="6325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Бажина Г.Г. – учитель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физики г.Красноярск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2" y="285728"/>
            <a:ext cx="5063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Модуль – 3 «Силы в природе»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>
            <a:hlinkClick r:id="rId2" action="ppaction://hlinksldjump"/>
          </p:cNvPr>
          <p:cNvSpPr/>
          <p:nvPr/>
        </p:nvSpPr>
        <p:spPr>
          <a:xfrm>
            <a:off x="857224" y="5857892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571480"/>
            <a:ext cx="592935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Оцените объем одной скобы для степлера, пользуясь полоской миллиметровой бумаги.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28926" y="3571876"/>
            <a:ext cx="600079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V=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a•b•c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b=l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ширина скобы,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-длина  распрямленной скобы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baseline="-25000" dirty="0" smtClean="0">
                <a:latin typeface="Times New Roman" pitchFamily="18" charset="0"/>
                <a:cs typeface="Times New Roman" pitchFamily="18" charset="0"/>
              </a:rPr>
              <a:t>2       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толщина скобы</a:t>
            </a:r>
            <a:endParaRPr lang="ru-RU" sz="2400" baseline="300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3" descr="C:\Documents and Settings\User\Desktop\Анимации-4\dis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142984"/>
            <a:ext cx="1500198" cy="180023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472" y="428604"/>
            <a:ext cx="164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3929066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User\Desktop\Анимации-4\comput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1889129" cy="121444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500958" y="1428736"/>
            <a:ext cx="1450525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1.Солнце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2.Земля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3.Небо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4.Рассвет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5.Огонь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6.Дождь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7.Сумерки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8.Пороша.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2786050" y="285728"/>
            <a:ext cx="4591051" cy="6203949"/>
            <a:chOff x="3071802" y="285728"/>
            <a:chExt cx="4376737" cy="5918197"/>
          </a:xfrm>
        </p:grpSpPr>
        <p:pic>
          <p:nvPicPr>
            <p:cNvPr id="2050" name="Picture 2" descr="C:\Documents and Settings\User\Desktop\Играем\шифрограмма-1.bmp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71802" y="3643314"/>
              <a:ext cx="4376737" cy="2560611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</p:pic>
        <p:pic>
          <p:nvPicPr>
            <p:cNvPr id="8" name="Picture 2" descr="C:\Documents and Settings\User\Desktop\Играем\шифрограмма-1.bmp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071802" y="285728"/>
              <a:ext cx="4376737" cy="3348062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</p:pic>
      </p:grpSp>
      <p:sp>
        <p:nvSpPr>
          <p:cNvPr id="11" name="TextBox 10"/>
          <p:cNvSpPr txBox="1"/>
          <p:nvPr/>
        </p:nvSpPr>
        <p:spPr>
          <a:xfrm>
            <a:off x="142844" y="2428868"/>
            <a:ext cx="263989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«Огонь-царь,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вода-царица,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земля-матушка,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небо-отец,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ветер-господин,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дождь-кормилец,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Солнце-князь,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Луна-княгиня»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Равнобедренный треугольник 11">
            <a:hlinkClick r:id="rId5" action="ppaction://hlinksldjump"/>
          </p:cNvPr>
          <p:cNvSpPr/>
          <p:nvPr/>
        </p:nvSpPr>
        <p:spPr>
          <a:xfrm rot="10800000">
            <a:off x="857224" y="5857892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472" y="285728"/>
            <a:ext cx="124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571480"/>
            <a:ext cx="12792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Играем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Documents and Settings\User\Desktop\Анимации-4\comput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1889129" cy="1214440"/>
          </a:xfrm>
          <a:prstGeom prst="rect">
            <a:avLst/>
          </a:prstGeom>
          <a:noFill/>
        </p:spPr>
      </p:pic>
      <p:pic>
        <p:nvPicPr>
          <p:cNvPr id="3073" name="Picture 1" descr="C:\Documents and Settings\User\Desktop\Играем\кроссворд12.bmp"/>
          <p:cNvPicPr>
            <a:picLocks noChangeAspect="1" noChangeArrowheads="1"/>
          </p:cNvPicPr>
          <p:nvPr/>
        </p:nvPicPr>
        <p:blipFill>
          <a:blip r:embed="rId3"/>
          <a:srcRect l="52507" r="1900" b="12013"/>
          <a:stretch>
            <a:fillRect/>
          </a:stretch>
        </p:blipFill>
        <p:spPr bwMode="auto">
          <a:xfrm>
            <a:off x="2857488" y="1428736"/>
            <a:ext cx="6126926" cy="507209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14282" y="3286124"/>
            <a:ext cx="233820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/>
              <a:t>ф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Рис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Резец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Колибри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Конокрад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Шестнадцать.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500042"/>
            <a:ext cx="16905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Кроссворд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>
            <a:hlinkClick r:id="rId4" action="ppaction://hlinksldjump"/>
          </p:cNvPr>
          <p:cNvSpPr/>
          <p:nvPr/>
        </p:nvSpPr>
        <p:spPr>
          <a:xfrm>
            <a:off x="857224" y="5857892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15824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Силы в </a:t>
            </a:r>
            <a:br>
              <a:rPr lang="ru-RU" sz="2800" dirty="0" smtClean="0"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latin typeface="Arial" pitchFamily="34" charset="0"/>
                <a:cs typeface="Arial" pitchFamily="34" charset="0"/>
              </a:rPr>
              <a:t>природе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:\Documents and Settings\User\Desktop\Анимации-4\comput2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571612"/>
            <a:ext cx="1889129" cy="1214440"/>
          </a:xfrm>
          <a:prstGeom prst="rect">
            <a:avLst/>
          </a:prstGeom>
          <a:noFill/>
        </p:spPr>
      </p:pic>
      <p:pic>
        <p:nvPicPr>
          <p:cNvPr id="6" name="Picture 3" descr="C:\Documents and Settings\User\Desktop\Анимации-4\dis16.gif">
            <a:hlinkClick r:id="rId4" action="ppaction://hlinksldjump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3929066"/>
            <a:ext cx="1500198" cy="1800238"/>
          </a:xfrm>
          <a:prstGeom prst="rect">
            <a:avLst/>
          </a:prstGeom>
          <a:noFill/>
        </p:spPr>
      </p:pic>
      <p:pic>
        <p:nvPicPr>
          <p:cNvPr id="7" name="Picture 2" descr="C:\Documents and Settings\User\Desktop\CAENKT2V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50" y="3500438"/>
            <a:ext cx="1565587" cy="178595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8" name="Picture 2" descr="C:\Documents and Settings\User\Desktop\88306647e8b6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7158018" y="3071810"/>
            <a:ext cx="1600510" cy="228601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9" name="Picture 2" descr="C:\Documents and Settings\User\Desktop\repka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5786446" y="357166"/>
            <a:ext cx="2819699" cy="1747626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pic>
        <p:nvPicPr>
          <p:cNvPr id="23554" name="Picture 2" descr="Картинка 22 из 464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928926" y="214290"/>
            <a:ext cx="2071702" cy="172640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12" name="TextBox 11">
            <a:hlinkClick r:id="rId12" action="ppaction://hlinksldjump"/>
          </p:cNvPr>
          <p:cNvSpPr txBox="1"/>
          <p:nvPr/>
        </p:nvSpPr>
        <p:spPr>
          <a:xfrm>
            <a:off x="2786050" y="2143116"/>
            <a:ext cx="1662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Винни-Пух и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шишки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>
            <a:hlinkClick r:id="rId10" action="ppaction://hlinksldjump"/>
          </p:cNvPr>
          <p:cNvSpPr txBox="1"/>
          <p:nvPr/>
        </p:nvSpPr>
        <p:spPr>
          <a:xfrm>
            <a:off x="6572264" y="2357430"/>
            <a:ext cx="9589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Репка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>
            <a:off x="3000364" y="5500702"/>
            <a:ext cx="1067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Ворона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 и сыр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hlinkClick r:id="rId14" action="ppaction://hlinksldjump"/>
          </p:cNvPr>
          <p:cNvSpPr txBox="1"/>
          <p:nvPr/>
        </p:nvSpPr>
        <p:spPr>
          <a:xfrm>
            <a:off x="4857752" y="4786322"/>
            <a:ext cx="1495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Чемпионат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по хоккею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>
            <a:hlinkClick r:id="rId8" action="ppaction://hlinksldjump"/>
          </p:cNvPr>
          <p:cNvSpPr txBox="1"/>
          <p:nvPr/>
        </p:nvSpPr>
        <p:spPr>
          <a:xfrm>
            <a:off x="6572264" y="5572140"/>
            <a:ext cx="18886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latin typeface="Arial" pitchFamily="34" charset="0"/>
                <a:cs typeface="Arial" pitchFamily="34" charset="0"/>
              </a:rPr>
              <a:t>Карабас и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старое кресло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hlinkClick r:id="rId2" action="ppaction://hlinksldjump"/>
          </p:cNvPr>
          <p:cNvSpPr txBox="1"/>
          <p:nvPr/>
        </p:nvSpPr>
        <p:spPr>
          <a:xfrm>
            <a:off x="571472" y="3000372"/>
            <a:ext cx="1066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Играем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>
            <a:hlinkClick r:id="rId4" action="ppaction://hlinksldjump"/>
          </p:cNvPr>
          <p:cNvSpPr txBox="1"/>
          <p:nvPr/>
        </p:nvSpPr>
        <p:spPr>
          <a:xfrm>
            <a:off x="357158" y="6000768"/>
            <a:ext cx="14032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 descr="Картинка 55 из 63457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4429124" y="2928934"/>
            <a:ext cx="2574182" cy="171451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Desktop\repk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6635" y="214290"/>
            <a:ext cx="2494927" cy="154633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2928926" y="357166"/>
            <a:ext cx="1167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Репка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1857364"/>
            <a:ext cx="550072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Чему равно трение покоя Репки в земле, если Дедка может создавать усилие в 200 Н, а усилие каждого последующего персонажа вдвое меньше, чем у предыдущего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214686"/>
            <a:ext cx="235745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дедки = 200Н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бабки = 100 Н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 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внучки =50Н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жучки=25Н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кошки=12,5 Н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мышки =6,25 Н</a:t>
            </a:r>
          </a:p>
          <a:p>
            <a:r>
              <a:rPr lang="en-US" sz="2000" i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 репки =393,75 Н</a:t>
            </a:r>
            <a:endParaRPr lang="ru-RU" sz="2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Равнобедренный треугольник 7">
            <a:hlinkClick r:id="rId3" action="ppaction://hlinksldjump"/>
          </p:cNvPr>
          <p:cNvSpPr/>
          <p:nvPr/>
        </p:nvSpPr>
        <p:spPr>
          <a:xfrm>
            <a:off x="857224" y="5857892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57158" y="242886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Desktop\88306647e8b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14823"/>
            <a:ext cx="2000264" cy="2856987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071802" y="500042"/>
            <a:ext cx="4503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Карабас и старое кресло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1857364"/>
            <a:ext cx="58579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Карабас-Барабас массой 100 кг садится в старое пружинное кресло, коэффициент упругости пружин которого 20 кН/м. Попортит ли Барабас свои новые штаны, если гвоздь острием вверх находится в кресле на глубине 4 см</a:t>
            </a:r>
            <a:endParaRPr lang="ru-RU" sz="2400" dirty="0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214282" y="4143380"/>
          <a:ext cx="2232896" cy="1428760"/>
        </p:xfrm>
        <a:graphic>
          <a:graphicData uri="http://schemas.openxmlformats.org/presentationml/2006/ole">
            <p:oleObj spid="_x0000_s9217" name="Формула" r:id="rId4" imgW="952200" imgH="609480" progId="Equation.3">
              <p:embed/>
            </p:oleObj>
          </a:graphicData>
        </a:graphic>
      </p:graphicFrame>
      <p:sp>
        <p:nvSpPr>
          <p:cNvPr id="7" name="Равнобедренный треугольник 6">
            <a:hlinkClick r:id="rId5" action="ppaction://hlinksldjump"/>
          </p:cNvPr>
          <p:cNvSpPr/>
          <p:nvPr/>
        </p:nvSpPr>
        <p:spPr>
          <a:xfrm>
            <a:off x="857224" y="5857892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42910" y="3571876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Desktop\CAENKT2V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2191822" cy="250033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2857488" y="1000108"/>
            <a:ext cx="592935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Вороне, масса которой 1 кг, Бог послал кусочек вкусного сыра. Ворона сидит на ветке дуба, которая под тяжестью вороны и сыра согнулась. Сила упругости, с которой согнувшаяся ветка действует снизу на ворону с сыром, равна 10,8 Н. </a:t>
            </a:r>
            <a:r>
              <a:rPr lang="ru-RU" sz="2400" smtClean="0">
                <a:latin typeface="Arial" pitchFamily="34" charset="0"/>
                <a:cs typeface="Arial" pitchFamily="34" charset="0"/>
              </a:rPr>
              <a:t>Сможет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ли лиса, облизывающаяся внизу и владеющая знаниями по физике на уровне седьмого класса, вычислить массу божественно вкусного сыра?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0364" y="285728"/>
            <a:ext cx="2460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Ворона и сыр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169" name="Object 1"/>
          <p:cNvGraphicFramePr>
            <a:graphicFrameLocks noChangeAspect="1"/>
          </p:cNvGraphicFramePr>
          <p:nvPr/>
        </p:nvGraphicFramePr>
        <p:xfrm>
          <a:off x="214282" y="4000504"/>
          <a:ext cx="2335545" cy="1643074"/>
        </p:xfrm>
        <a:graphic>
          <a:graphicData uri="http://schemas.openxmlformats.org/presentationml/2006/ole">
            <p:oleObj spid="_x0000_s7169" name="Формула" r:id="rId4" imgW="1498320" imgH="1054080" progId="Equation.3">
              <p:embed/>
            </p:oleObj>
          </a:graphicData>
        </a:graphic>
      </p:graphicFrame>
      <p:sp>
        <p:nvSpPr>
          <p:cNvPr id="7" name="Равнобедренный треугольник 6">
            <a:hlinkClick r:id="rId5" action="ppaction://hlinksldjump"/>
          </p:cNvPr>
          <p:cNvSpPr/>
          <p:nvPr/>
        </p:nvSpPr>
        <p:spPr>
          <a:xfrm>
            <a:off x="857224" y="5857892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328612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488" y="1071546"/>
            <a:ext cx="60007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Винни-Пух, решив полакомиться яблоками с гигантской яблони, закинул на ее верхушку длинную веревку и полез по ней вверх. При этом, поднимаясь каждый раз на 1 м, он съедал по 1 кг яблок. В некоторый момент веревка, выдерживающая наибольшую нагрузку 400 Н, оборвалась. Сколько шишек набьет себе Винни-Пух, если, падая с высоты менее 3 м, он набивает одну шишку, с высоты от 3м до 5 м – две, от 5 м до 7 м – три и т.д.? Масса голодного Винни-Пуха равна 20 кг</a:t>
            </a:r>
            <a:endParaRPr lang="ru-RU" sz="2400" dirty="0"/>
          </a:p>
        </p:txBody>
      </p:sp>
      <p:pic>
        <p:nvPicPr>
          <p:cNvPr id="5" name="Picture 2" descr="Картинка 22 из 46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1406" y="214290"/>
            <a:ext cx="2500333" cy="2083596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</p:pic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142844" y="4071942"/>
          <a:ext cx="2498406" cy="1643074"/>
        </p:xfrm>
        <a:graphic>
          <a:graphicData uri="http://schemas.openxmlformats.org/presentationml/2006/ole">
            <p:oleObj spid="_x0000_s4097" name="Формула" r:id="rId5" imgW="914400" imgH="10918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43240" y="285728"/>
            <a:ext cx="34932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Винни-Пух и шишки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Равнобедренный треугольник 6">
            <a:hlinkClick r:id="rId6" action="ppaction://hlinksldjump"/>
          </p:cNvPr>
          <p:cNvSpPr/>
          <p:nvPr/>
        </p:nvSpPr>
        <p:spPr>
          <a:xfrm>
            <a:off x="857224" y="5857892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34" y="350043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14678" y="428604"/>
            <a:ext cx="3778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Чемпионат по хоккею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86050" y="1142984"/>
            <a:ext cx="5866414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Хоккейная шайба имеет массу 0,16 кг и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коэффициент трения о лед 0,02. Какой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перевес в количестве игроков должна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получить одна команда над другой,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чтобы сдвинуть шайбу в сторону ворот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противника на чемпионате мира по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хоккею среди муравьев? Один муравей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может толкать шайбу с силой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0,00001Н.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28596" y="3857628"/>
          <a:ext cx="1621805" cy="1762832"/>
        </p:xfrm>
        <a:graphic>
          <a:graphicData uri="http://schemas.openxmlformats.org/presentationml/2006/ole">
            <p:oleObj spid="_x0000_s5125" name="Формула" r:id="rId3" imgW="583920" imgH="634680" progId="Equation.3">
              <p:embed/>
            </p:oleObj>
          </a:graphicData>
        </a:graphic>
      </p:graphicFrame>
      <p:sp>
        <p:nvSpPr>
          <p:cNvPr id="10" name="Равнобедренный треугольник 9">
            <a:hlinkClick r:id="rId4" action="ppaction://hlinksldjump"/>
          </p:cNvPr>
          <p:cNvSpPr/>
          <p:nvPr/>
        </p:nvSpPr>
        <p:spPr>
          <a:xfrm>
            <a:off x="857224" y="5857892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2" descr="Картинка 55 из 63457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1406" y="428604"/>
            <a:ext cx="2574182" cy="1714512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642910" y="3214686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Documents and Settings\User\Desktop\Анимации-4\dis1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714356"/>
            <a:ext cx="1500198" cy="18002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28596" y="285728"/>
            <a:ext cx="16394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86050" y="785794"/>
            <a:ext cx="6072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Как имея весы, линейку и карандаш, определить длину медного провода в мотке, если его нельзя разматывать</a:t>
            </a:r>
            <a:r>
              <a:rPr lang="ru-RU" sz="2400" i="1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428596" y="3357562"/>
          <a:ext cx="1542075" cy="2555439"/>
        </p:xfrm>
        <a:graphic>
          <a:graphicData uri="http://schemas.openxmlformats.org/presentationml/2006/ole">
            <p:oleObj spid="_x0000_s6145" name="Формула" r:id="rId4" imgW="888840" imgH="147312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488" y="2500306"/>
            <a:ext cx="55594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 помощью весов определите массу</a:t>
            </a: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мотка  медного провода. Для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определения диаметра проволоки</a:t>
            </a: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спользуйте метод рядов.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Documents and Settings\User\Desktop\ряды-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714884"/>
            <a:ext cx="2218908" cy="1785950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</p:pic>
      <p:sp>
        <p:nvSpPr>
          <p:cNvPr id="11" name="Равнобедренный треугольник 10">
            <a:hlinkClick r:id="rId6" action="ppaction://hlinksldjump"/>
          </p:cNvPr>
          <p:cNvSpPr/>
          <p:nvPr/>
        </p:nvSpPr>
        <p:spPr>
          <a:xfrm rot="10800000">
            <a:off x="1235956" y="6028623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42910" y="2786058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>
            <a:hlinkClick r:id="rId3" action="ppaction://hlinksldjump"/>
          </p:cNvPr>
          <p:cNvSpPr/>
          <p:nvPr/>
        </p:nvSpPr>
        <p:spPr>
          <a:xfrm rot="10800000">
            <a:off x="857224" y="5857892"/>
            <a:ext cx="632076" cy="500066"/>
          </a:xfrm>
          <a:prstGeom prst="triangle">
            <a:avLst/>
          </a:prstGeom>
          <a:solidFill>
            <a:srgbClr val="00B05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Picture 3" descr="C:\Documents and Settings\User\Desktop\Анимации-4\dis1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714356"/>
            <a:ext cx="1500198" cy="180023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71472" y="285728"/>
            <a:ext cx="164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Измеряем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71802" y="642918"/>
            <a:ext cx="58655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Сосуд от калориметра наполнен водой.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Определите вес этой воды, используя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только масштабную линейку.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602" name="Picture 2" descr="Картинка 9 из 909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2357430"/>
            <a:ext cx="1500186" cy="2000264"/>
          </a:xfrm>
          <a:prstGeom prst="rect">
            <a:avLst/>
          </a:prstGeom>
          <a:noFill/>
          <a:ln>
            <a:solidFill>
              <a:schemeClr val="bg2">
                <a:lumMod val="25000"/>
              </a:schemeClr>
            </a:solidFill>
          </a:ln>
        </p:spPr>
      </p:pic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28596" y="3071810"/>
          <a:ext cx="1428760" cy="2507620"/>
        </p:xfrm>
        <a:graphic>
          <a:graphicData uri="http://schemas.openxmlformats.org/presentationml/2006/ole">
            <p:oleObj spid="_x0000_s25603" name="Формула" r:id="rId7" imgW="622080" imgH="109188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57158" y="2571744"/>
            <a:ext cx="1479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Решение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437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Hymnasium №11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Bagina Galina</dc:creator>
  <cp:lastModifiedBy>Bagina Galina</cp:lastModifiedBy>
  <cp:revision>55</cp:revision>
  <dcterms:created xsi:type="dcterms:W3CDTF">2009-11-10T09:52:21Z</dcterms:created>
  <dcterms:modified xsi:type="dcterms:W3CDTF">2009-12-07T13:32:25Z</dcterms:modified>
</cp:coreProperties>
</file>