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63" r:id="rId6"/>
    <p:sldId id="262" r:id="rId7"/>
    <p:sldId id="261" r:id="rId8"/>
    <p:sldId id="265" r:id="rId9"/>
    <p:sldId id="264" r:id="rId10"/>
    <p:sldId id="259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9DC5-1A6A-499E-91D3-1BDF001BA6C4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B35E-0861-4D11-AC7E-09508D594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9.gif"/><Relationship Id="rId18" Type="http://schemas.openxmlformats.org/officeDocument/2006/relationships/slide" Target="slide13.xml"/><Relationship Id="rId3" Type="http://schemas.openxmlformats.org/officeDocument/2006/relationships/image" Target="../media/image4.jpeg"/><Relationship Id="rId21" Type="http://schemas.openxmlformats.org/officeDocument/2006/relationships/image" Target="../media/image13.jpeg"/><Relationship Id="rId7" Type="http://schemas.openxmlformats.org/officeDocument/2006/relationships/image" Target="../media/image6.jpeg"/><Relationship Id="rId12" Type="http://schemas.openxmlformats.org/officeDocument/2006/relationships/slide" Target="slide8.xml"/><Relationship Id="rId17" Type="http://schemas.openxmlformats.org/officeDocument/2006/relationships/image" Target="../media/image11.jpeg"/><Relationship Id="rId2" Type="http://schemas.openxmlformats.org/officeDocument/2006/relationships/slide" Target="slide6.xml"/><Relationship Id="rId16" Type="http://schemas.openxmlformats.org/officeDocument/2006/relationships/slide" Target="slide14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5" Type="http://schemas.openxmlformats.org/officeDocument/2006/relationships/image" Target="../media/image10.gif"/><Relationship Id="rId10" Type="http://schemas.openxmlformats.org/officeDocument/2006/relationships/slide" Target="slide3.xml"/><Relationship Id="rId19" Type="http://schemas.openxmlformats.org/officeDocument/2006/relationships/image" Target="../media/image12.jpeg"/><Relationship Id="rId4" Type="http://schemas.openxmlformats.org/officeDocument/2006/relationships/slide" Target="slide7.xml"/><Relationship Id="rId9" Type="http://schemas.openxmlformats.org/officeDocument/2006/relationships/image" Target="../media/image7.jpeg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slide" Target="slide2.x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slide" Target="slide2.x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slide" Target="slide2.x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1071546"/>
            <a:ext cx="6811987" cy="175260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Природа так обо всём позаботилась, что повсюду находишь чему учиться.</a:t>
            </a:r>
          </a:p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Леонардо да Винчи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214414" y="2714620"/>
            <a:ext cx="70770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Физика на каждом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шагу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785918" y="3857628"/>
            <a:ext cx="58171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для толковых ребят.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каверзные.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500938" y="142875"/>
            <a:ext cx="1359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 класс</a:t>
            </a:r>
          </a:p>
        </p:txBody>
      </p:sp>
      <p:pic>
        <p:nvPicPr>
          <p:cNvPr id="13" name="Picture 2" descr="C:\Users\Галина Геннадьевна\Desktop\Эмблема.gi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353586" y="5143513"/>
            <a:ext cx="1289455" cy="1357322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2000232" y="5857892"/>
            <a:ext cx="6325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Бажина Г.Г. – учитель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физики г.Красноярск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85728"/>
            <a:ext cx="6392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Модуль – 1 «Механическое движение»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571480"/>
            <a:ext cx="5214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Приплюсуем –вычтем: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1.Лапа+М=     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2.Алиса–А =     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3.Кузов–О =     </a:t>
            </a:r>
          </a:p>
          <a:p>
            <a:pPr marL="514350" indent="-514350"/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786058"/>
            <a:ext cx="16430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Ответ: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Лампа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Сила</a:t>
            </a:r>
          </a:p>
          <a:p>
            <a:pPr marL="514350" indent="-514350"/>
            <a:r>
              <a:rPr lang="ru-RU" sz="2400" dirty="0" smtClean="0">
                <a:latin typeface="Arial" pitchFamily="34" charset="0"/>
                <a:cs typeface="Arial" pitchFamily="34" charset="0"/>
              </a:rPr>
              <a:t>Звук</a:t>
            </a:r>
            <a:endParaRPr lang="ru-RU" sz="2400" dirty="0"/>
          </a:p>
        </p:txBody>
      </p:sp>
      <p:pic>
        <p:nvPicPr>
          <p:cNvPr id="6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1889129" cy="12144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28604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Играем</a:t>
            </a:r>
            <a:endParaRPr lang="ru-RU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000504"/>
            <a:ext cx="2786082" cy="2234264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7004" y="4071942"/>
            <a:ext cx="3069551" cy="214314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643438" y="3214686"/>
            <a:ext cx="239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Решите ребусы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786322"/>
            <a:ext cx="17972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скорость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траектория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>
            <a:hlinkClick r:id="rId5" action="ppaction://hlinksldjump"/>
          </p:cNvPr>
          <p:cNvSpPr/>
          <p:nvPr/>
        </p:nvSpPr>
        <p:spPr>
          <a:xfrm rot="10800000"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44" y="1214422"/>
            <a:ext cx="2111381" cy="13573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472" y="428604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Играем</a:t>
            </a:r>
            <a:endParaRPr lang="ru-RU" sz="2400" dirty="0"/>
          </a:p>
        </p:txBody>
      </p:sp>
      <p:pic>
        <p:nvPicPr>
          <p:cNvPr id="7170" name="Picture 2" descr="C:\Documents and Settings\User\Desktop\Играем\шифро-3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092" y="3714752"/>
            <a:ext cx="2512644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2" descr="C:\Documents and Settings\User\Desktop\Играем\шифро-3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57289" y="1928802"/>
            <a:ext cx="3515305" cy="4643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9" name="Picture 2" descr="C:\Documents and Settings\User\Desktop\Играем\шифро-3.bmp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86050" y="3929066"/>
            <a:ext cx="2714612" cy="2300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786050" y="214290"/>
            <a:ext cx="614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Расшифруйте шифрограмму. Ключом к ней послужат ответы на хорошо известные загадки. В итоге у вас должна получиться еще одна загадка, ответ на которую и будет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ключевым.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>
            <a:hlinkClick r:id="rId6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1285860"/>
            <a:ext cx="6072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Том, как угорелый, рванул на 1500 м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вокруг дома со скоростью 45 км/ч. За ним со скоростью 30 км/ч припустил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разъяренный Спайк. Когда разъяренный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Спайк сможет укусить удивленного Тома?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357166"/>
            <a:ext cx="2333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Том и Спайк.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Documents and Settings\User\Desktop\spik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57166"/>
            <a:ext cx="2413008" cy="18097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42844" y="4929198"/>
          <a:ext cx="2512949" cy="1071570"/>
        </p:xfrm>
        <a:graphic>
          <a:graphicData uri="http://schemas.openxmlformats.org/presentationml/2006/ole">
            <p:oleObj spid="_x0000_s23554" name="Формула" r:id="rId5" imgW="1549080" imgH="6602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14282" y="3643314"/>
            <a:ext cx="228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Спайк сможет укусить Тома, если Том обгонит его на круг.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292893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1428736"/>
            <a:ext cx="59293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 стадионе для тараканьих бегов успели подготовить только половину беговой дорожки, а на другой половине лежит песок. На тренировку вышли два брата-близнеца. Каждый из них на дорожке развивает скорость 15 см/с, а на песке 12 см/с. Чтобы не мешать друг другу, они от места старта побежали в противоположные стороны. Через какое время они встретятся, если известно, что старт находится на границе готовой дорожки и песка, а длина готовой дорожки 3 м?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571480"/>
            <a:ext cx="4645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Кубок Большого Таракана.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" descr="C:\Documents and Settings\User\Desktop\1181168885_tarakan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357166"/>
            <a:ext cx="2411033" cy="19288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21998" y="3429000"/>
          <a:ext cx="2449738" cy="2357454"/>
        </p:xfrm>
        <a:graphic>
          <a:graphicData uri="http://schemas.openxmlformats.org/presentationml/2006/ole">
            <p:oleObj spid="_x0000_s22530" name="Формула" r:id="rId5" imgW="1346040" imgH="12952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278605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1428736"/>
            <a:ext cx="6000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- Когда моя любимая лошадь подворачивает ногу, я обычно взваливаю лошадь на себя, 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мы продолжаем движение, но медленнее. Когда я сверху, наша скорость 120 км/ч, а когда я снизу – всего 30 км/ч. Чему равна наша средняя скорость, если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а) я еду полпути, а потом несу лошадь;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б) я еду половину времени, а потом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несу лошадь?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571480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Барон Мюнхгаузен рассказывает…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" descr="C:\Documents and Settings\User\Desktop\10001680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2214578" cy="27447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2844" y="4143380"/>
          <a:ext cx="2615683" cy="552404"/>
        </p:xfrm>
        <a:graphic>
          <a:graphicData uri="http://schemas.openxmlformats.org/presentationml/2006/ole">
            <p:oleObj spid="_x0000_s21506" name="Формула" r:id="rId5" imgW="2044440" imgH="43164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4282" y="4786322"/>
          <a:ext cx="2465408" cy="520573"/>
        </p:xfrm>
        <a:graphic>
          <a:graphicData uri="http://schemas.openxmlformats.org/presentationml/2006/ole">
            <p:oleObj spid="_x0000_s21507" name="Формула" r:id="rId6" imgW="204444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348" y="357187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Desktop\колобок-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929198"/>
            <a:ext cx="2314591" cy="128588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6" name="Picture 5" descr="C:\Documents and Settings\User\Desktop\ahilles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357166"/>
            <a:ext cx="1964547" cy="130969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4" name="Picture 3" descr="C:\Documents and Settings\User\Desktop\12f8fbc8c1ab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2500306"/>
            <a:ext cx="2307673" cy="1593737"/>
          </a:xfrm>
          <a:prstGeom prst="round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289" y="428604"/>
            <a:ext cx="25853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Механическое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движение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Documents and Settings\User\Desktop\post-75340-1239318253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786050" y="2928934"/>
            <a:ext cx="1428760" cy="202099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26" name="Picture 2" descr="C:\Documents and Settings\User\Desktop\физика на каждом шагу\d8e4053ecf03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857488" y="142852"/>
            <a:ext cx="1304457" cy="179512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2714612" y="2071678"/>
            <a:ext cx="2289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Красная Шапочка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 волк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4500562" y="1785926"/>
            <a:ext cx="2591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Ахиллес и черепаха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4286248" y="4143380"/>
            <a:ext cx="2978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Приключение Золушки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балу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hlinkClick r:id="rId8" action="ppaction://hlinksldjump"/>
          </p:cNvPr>
          <p:cNvSpPr txBox="1"/>
          <p:nvPr/>
        </p:nvSpPr>
        <p:spPr>
          <a:xfrm>
            <a:off x="2786050" y="5072074"/>
            <a:ext cx="1706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Летел, летел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лепесток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286248" y="6286520"/>
            <a:ext cx="2338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Прогулка Колобка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User\Desktop\Анимации-4\dis16.gif">
            <a:hlinkClick r:id="rId12" action="ppaction://hlinksldjump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34" y="3643314"/>
            <a:ext cx="1500198" cy="1800238"/>
          </a:xfrm>
          <a:prstGeom prst="rect">
            <a:avLst/>
          </a:prstGeom>
          <a:noFill/>
        </p:spPr>
      </p:pic>
      <p:pic>
        <p:nvPicPr>
          <p:cNvPr id="1028" name="Picture 4" descr="C:\Documents and Settings\User\Desktop\Анимации-4\comput2.gif">
            <a:hlinkClick r:id="rId14" action="ppaction://hlinksldjump"/>
          </p:cNvPr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4282" y="1571612"/>
            <a:ext cx="1889129" cy="1214440"/>
          </a:xfrm>
          <a:prstGeom prst="rect">
            <a:avLst/>
          </a:prstGeom>
          <a:noFill/>
        </p:spPr>
      </p:pic>
      <p:sp>
        <p:nvSpPr>
          <p:cNvPr id="19" name="TextBox 18">
            <a:hlinkClick r:id="rId14" action="ppaction://hlinksldjump"/>
          </p:cNvPr>
          <p:cNvSpPr txBox="1"/>
          <p:nvPr/>
        </p:nvSpPr>
        <p:spPr>
          <a:xfrm>
            <a:off x="642910" y="2714620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>
            <a:hlinkClick r:id="rId12" action="ppaction://hlinksldjump"/>
          </p:cNvPr>
          <p:cNvSpPr txBox="1"/>
          <p:nvPr/>
        </p:nvSpPr>
        <p:spPr>
          <a:xfrm>
            <a:off x="571472" y="5786454"/>
            <a:ext cx="140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" descr="C:\Documents and Settings\User\Desktop\1000168090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358082" y="214290"/>
            <a:ext cx="1500198" cy="18593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0" name="TextBox 19">
            <a:hlinkClick r:id="rId16" action="ppaction://hlinksldjump"/>
          </p:cNvPr>
          <p:cNvSpPr txBox="1"/>
          <p:nvPr/>
        </p:nvSpPr>
        <p:spPr>
          <a:xfrm>
            <a:off x="7241748" y="2071678"/>
            <a:ext cx="1612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Барон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Мюнхгаузен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" descr="C:\Documents and Settings\User\Desktop\1181168885_tarakany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7072330" y="4857760"/>
            <a:ext cx="1696653" cy="135732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3" name="TextBox 22">
            <a:hlinkClick r:id="rId18" action="ppaction://hlinksldjump"/>
          </p:cNvPr>
          <p:cNvSpPr txBox="1"/>
          <p:nvPr/>
        </p:nvSpPr>
        <p:spPr>
          <a:xfrm>
            <a:off x="6750075" y="639633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Тараканьи бега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 descr="C:\Documents and Settings\User\Desktop\spike1.jp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7215206" y="2928934"/>
            <a:ext cx="1714512" cy="128588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25" name="TextBox 24">
            <a:hlinkClick r:id="rId20" action="ppaction://hlinksldjump"/>
          </p:cNvPr>
          <p:cNvSpPr txBox="1"/>
          <p:nvPr/>
        </p:nvSpPr>
        <p:spPr>
          <a:xfrm>
            <a:off x="7204045" y="4429132"/>
            <a:ext cx="1647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Том и Спайк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285728"/>
            <a:ext cx="4279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Красная Шапочка и волк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\Desktop\физика на каждом шагу\d8e4053ecf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1875485" cy="258094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928926" y="1500174"/>
            <a:ext cx="5786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Красная Шапочка должна отнести бабушке пирожки. Если она пойдет прямо через лес с привычной средней скоростью, то путь до бабушки займет 40 минут. Чтобы не встретиться 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волком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она решает идти в обход. Обходной путь в 1,5 раза длиннее прямого пути. Через какое время девочка попадет к бабушке, если будет идти со средней скоростью в 2 раза больше привычной?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282" y="4500570"/>
          <a:ext cx="2439800" cy="1785950"/>
        </p:xfrm>
        <a:graphic>
          <a:graphicData uri="http://schemas.openxmlformats.org/presentationml/2006/ole">
            <p:oleObj spid="_x0000_s2050" name="Формула" r:id="rId4" imgW="1231560" imgH="90144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400050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214290"/>
            <a:ext cx="539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Приключение Золушки на балу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Documents and Settings\User\Desktop\12f8fbc8c1a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06" y="285728"/>
            <a:ext cx="2514552" cy="1736613"/>
          </a:xfrm>
          <a:prstGeom prst="round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86050" y="1428736"/>
            <a:ext cx="5715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 каком расстоянии от принца карета превратится в тыкву, а лошади в крыс, если без пяти минут двенадцать Золушка убежала от возлюбленного со скоростью 5 м/с? От принца до кареты было 200 м. Лошади до своего превращения в крыс бежали со скоростью 54 км/ч.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282" y="4786322"/>
          <a:ext cx="2459654" cy="1406526"/>
        </p:xfrm>
        <a:graphic>
          <a:graphicData uri="http://schemas.openxmlformats.org/presentationml/2006/ole">
            <p:oleObj spid="_x0000_s3074" name="Формула" r:id="rId4" imgW="1244520" imgH="71100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421481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357166"/>
            <a:ext cx="3927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Летел, летел лепесток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\Desktop\post-75340-12393182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8331"/>
            <a:ext cx="1928826" cy="2728339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214678" y="142873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Летел, летел лепесток,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на запад и восток,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А на север, через юг,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Возвратился, сделав круг.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час у ног упал.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Его ты скорость посчитал?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406" y="3929066"/>
          <a:ext cx="2536852" cy="1884059"/>
        </p:xfrm>
        <a:graphic>
          <a:graphicData uri="http://schemas.openxmlformats.org/presentationml/2006/ole">
            <p:oleObj spid="_x0000_s4098" name="Формула" r:id="rId4" imgW="1384200" imgH="102852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328612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3240" y="428604"/>
            <a:ext cx="32071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Прогулка Колобка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Documents and Settings\User\Desktop\колобок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57166"/>
            <a:ext cx="2314591" cy="128588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000364" y="1285860"/>
            <a:ext cx="5715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Колобок прокатился от дома до Лисы за полчаса. Сколько оборотов сделала его голова, если скорость Колобка 10км/ч, а радиус  головы 10 см?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14282" y="3500438"/>
          <a:ext cx="2470189" cy="2075430"/>
        </p:xfrm>
        <a:graphic>
          <a:graphicData uri="http://schemas.openxmlformats.org/presentationml/2006/ole">
            <p:oleObj spid="_x0000_s5122" name="Формула" r:id="rId4" imgW="1269720" imgH="106668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285749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357166"/>
            <a:ext cx="3561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Ахиллес и черепаха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Documents and Settings\User\Desktop\ahille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23" y="142852"/>
            <a:ext cx="2536051" cy="16907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786050" y="1214422"/>
            <a:ext cx="59293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Обнаружив в 64 м от себя уползающую черепаху , Ахиллес начал ее преследовать. Сократив расстояние до черепахи в 8 раз и осознав свое превосходство, он прекратил погоню. Какой путь проделал Ахиллес с начала погони, если его скорость в 15 раз больше скорости черепахи? Движение Ахиллеса и черепахи проходило по одной прямой.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1406" y="3786190"/>
          <a:ext cx="2624891" cy="2571768"/>
        </p:xfrm>
        <a:graphic>
          <a:graphicData uri="http://schemas.openxmlformats.org/presentationml/2006/ole">
            <p:oleObj spid="_x0000_s6146" name="Формула" r:id="rId4" imgW="1244520" imgH="121896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1857356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3357562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1500198" cy="18002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00042"/>
            <a:ext cx="5715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Определите площадь однородной картонки неправильной формы, если у вас есть ножницы, линейка, весы, разновес.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571876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Взвесьте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пластинку. Вырежьте из нее фигуру правильной формы (например, квадрат), площадь которого легко измерить. Найдите отношение масс- оно равно отношению площадей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428625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1889129" cy="12144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500042"/>
            <a:ext cx="1279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User\Desktop\Играем\Кроссворд-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85794"/>
            <a:ext cx="3714776" cy="27197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928926" y="214290"/>
            <a:ext cx="169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Кроссворд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786190"/>
            <a:ext cx="56436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latin typeface="Arial" pitchFamily="34" charset="0"/>
                <a:cs typeface="Arial" pitchFamily="34" charset="0"/>
              </a:rPr>
              <a:t>1.Единица температуры.</a:t>
            </a:r>
          </a:p>
          <a:p>
            <a:pPr marL="457200" indent="-457200"/>
            <a:r>
              <a:rPr lang="ru-RU" sz="2400" dirty="0" smtClean="0">
                <a:latin typeface="Arial" pitchFamily="34" charset="0"/>
                <a:cs typeface="Arial" pitchFamily="34" charset="0"/>
              </a:rPr>
              <a:t>2.Очень сильный ветер.</a:t>
            </a:r>
          </a:p>
          <a:p>
            <a:pPr marL="457200" indent="-457200"/>
            <a:r>
              <a:rPr lang="ru-RU" sz="2400" dirty="0" smtClean="0">
                <a:latin typeface="Arial" pitchFamily="34" charset="0"/>
                <a:cs typeface="Arial" pitchFamily="34" charset="0"/>
              </a:rPr>
              <a:t>3.Мерзлая вода.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4.Очень малый интервал времени.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5.Единица электрического заряда.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6.Мельчайшая частица вещества.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7.Самый короткий учебный месяц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8" y="3429000"/>
            <a:ext cx="26431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Ключевое слово «Галилей»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1.Градус.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2.Ураган.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3.Лед.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4. Миг.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5. Кулон.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6. Молекула.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7.Май.</a:t>
            </a:r>
            <a:endParaRPr lang="ru-RU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 rot="10800000">
            <a:off x="1643042" y="6215082"/>
            <a:ext cx="489200" cy="357190"/>
          </a:xfrm>
          <a:prstGeom prst="triangle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558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Hymnasium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Bagina Galina</dc:creator>
  <cp:lastModifiedBy>Bagina Galina</cp:lastModifiedBy>
  <cp:revision>54</cp:revision>
  <dcterms:created xsi:type="dcterms:W3CDTF">2009-11-09T09:39:25Z</dcterms:created>
  <dcterms:modified xsi:type="dcterms:W3CDTF">2009-12-07T13:19:54Z</dcterms:modified>
</cp:coreProperties>
</file>