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6" r:id="rId3"/>
    <p:sldId id="271" r:id="rId4"/>
    <p:sldId id="270" r:id="rId5"/>
    <p:sldId id="269" r:id="rId6"/>
    <p:sldId id="267" r:id="rId7"/>
    <p:sldId id="261" r:id="rId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88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3042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143000" y="11430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7020272"/>
            <a:ext cx="6172200" cy="252028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Елочку смолистую,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стройную, душистую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Сами украшали мы,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сами наряжали мы.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:\Юлия Петровна\АТТЕСТАЦИЯ\Работы детей\20191226_155414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0768" y="179512"/>
            <a:ext cx="4248472" cy="68600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bg1"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143000" y="1142998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Новогодние елки в сказочном лесу: красивые фото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20"/>
          <a:stretch>
            <a:fillRect/>
          </a:stretch>
        </p:blipFill>
        <p:spPr bwMode="auto">
          <a:xfrm>
            <a:off x="0" y="323528"/>
            <a:ext cx="6892546" cy="8532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62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142999" y="1142999"/>
            <a:ext cx="9144000" cy="685800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14350" y="467544"/>
            <a:ext cx="5829300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Мастер-класс.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</a:br>
            <a:endParaRPr lang="ru-RU" dirty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2656" y="611560"/>
            <a:ext cx="6120680" cy="828092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Подготовьте листы бумаги размером 10х10 см.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Сложите квадратный лист по диагонали.</a:t>
            </a:r>
            <a:br>
              <a:rPr lang="ru-RU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Загните края треугольника вверх, чтобы получился ромб, далее отогните края, как показано на анимации.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Нанесите клей на боковые части заготовки, затем склейте их сформировав лепесток.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Сделайте 5 лепестков таким же образом и склейте цветок.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Сделайте всего 12 таких цветов.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Приступите к сборке шара: возьмите цветок, нанесите клей на средний сгиб любого лепестка и приклейте второй цветок.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Нанесите клей на лепесток 1-го и 2-го цветка, которые расположены  рядом. Закрепите 3- </a:t>
            </a:r>
            <a:r>
              <a:rPr lang="ru-RU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цветок.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ru-RU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Приклейте 4-й и 5-й цветок таким же способом 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Нанесите клей на лепестки поочерёдно с другими цветами, которые расположены рядом и приклейте 6-й цветок.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Дождитесь высыхания.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142999" y="1142998"/>
            <a:ext cx="9144000" cy="6858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42900" y="755576"/>
            <a:ext cx="6172200" cy="115212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4154"/>
          <a:stretch>
            <a:fillRect/>
          </a:stretch>
        </p:blipFill>
        <p:spPr>
          <a:xfrm>
            <a:off x="0" y="395536"/>
            <a:ext cx="6858000" cy="8406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003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-1142999" y="1142998"/>
            <a:ext cx="9144000" cy="6858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32549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Мастер – класс.</a:t>
            </a:r>
            <a:endParaRPr lang="ru-RU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/>
          <a:srcRect l="38468"/>
          <a:stretch>
            <a:fillRect/>
          </a:stretch>
        </p:blipFill>
        <p:spPr>
          <a:xfrm>
            <a:off x="203468" y="1907704"/>
            <a:ext cx="6517324" cy="6840759"/>
          </a:xfrm>
          <a:prstGeom prst="rect">
            <a:avLst/>
          </a:prstGeom>
          <a:ln>
            <a:noFill/>
          </a:ln>
          <a:effectLst>
            <a:glow rad="101600">
              <a:srgbClr val="FFFF00">
                <a:alpha val="60000"/>
              </a:srgb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638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142999" y="1142998"/>
            <a:ext cx="9144000" cy="6858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3068960" cy="69482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Посмотри в дверную щёлку —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Ты увидишь нашу ёлку.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Наша ёлка высока,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Достает до потолка.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 на ней цветут игрушки—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От подставки до макушки.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Константин Фофанов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783580" y="5181600"/>
            <a:ext cx="45719" cy="2336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Picture 2" descr="F:\Юлия Петровна\АТТЕСТАЦИЯ\Работы детей\20191226_15565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8960" y="323528"/>
            <a:ext cx="3789040" cy="6395792"/>
          </a:xfrm>
          <a:prstGeom prst="snip2DiagRect">
            <a:avLst>
              <a:gd name="adj1" fmla="val 2798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bg1"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F:\Юлия Петровна\АТТЕСТАЦИЯ\Работы детей\20191226_155414-1.jpg"/>
          <p:cNvPicPr>
            <a:picLocks noChangeAspect="1" noChangeArrowheads="1"/>
          </p:cNvPicPr>
          <p:nvPr/>
        </p:nvPicPr>
        <p:blipFill>
          <a:blip r:embed="rId4" cstate="print"/>
          <a:srcRect l="16718" t="39217" r="14638" b="21402"/>
          <a:stretch>
            <a:fillRect/>
          </a:stretch>
        </p:blipFill>
        <p:spPr bwMode="auto">
          <a:xfrm>
            <a:off x="188640" y="6300192"/>
            <a:ext cx="2843808" cy="2843808"/>
          </a:xfrm>
          <a:prstGeom prst="star7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softEdge rad="112500"/>
          </a:effectLst>
        </p:spPr>
      </p:pic>
      <p:pic>
        <p:nvPicPr>
          <p:cNvPr id="10" name="Picture 2" descr="F:\Юлия Петровна\АТТЕСТАЦИЯ\Работы детей\20191226_155414-1.jpg"/>
          <p:cNvPicPr>
            <a:picLocks noChangeAspect="1" noChangeArrowheads="1"/>
          </p:cNvPicPr>
          <p:nvPr/>
        </p:nvPicPr>
        <p:blipFill>
          <a:blip r:embed="rId4" cstate="print"/>
          <a:srcRect l="16718" t="39217" r="14638" b="21402"/>
          <a:stretch>
            <a:fillRect/>
          </a:stretch>
        </p:blipFill>
        <p:spPr bwMode="auto">
          <a:xfrm>
            <a:off x="3068960" y="6876256"/>
            <a:ext cx="2051720" cy="2051720"/>
          </a:xfrm>
          <a:prstGeom prst="star7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softEdge rad="112500"/>
          </a:effectLst>
        </p:spPr>
      </p:pic>
      <p:pic>
        <p:nvPicPr>
          <p:cNvPr id="11" name="Picture 2" descr="F:\Юлия Петровна\АТТЕСТАЦИЯ\Работы детей\20191226_155414-1.jpg"/>
          <p:cNvPicPr>
            <a:picLocks noChangeAspect="1" noChangeArrowheads="1"/>
          </p:cNvPicPr>
          <p:nvPr/>
        </p:nvPicPr>
        <p:blipFill>
          <a:blip r:embed="rId4" cstate="print"/>
          <a:srcRect l="16718" t="39217" r="14638" b="21402"/>
          <a:stretch>
            <a:fillRect/>
          </a:stretch>
        </p:blipFill>
        <p:spPr bwMode="auto">
          <a:xfrm>
            <a:off x="5273824" y="7164288"/>
            <a:ext cx="1584176" cy="1584176"/>
          </a:xfrm>
          <a:prstGeom prst="star7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923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143000" y="1142998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F:\Юлия Петровна\АТТЕСТАЦИЯ\Работы детей\20191226_15565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736" y="395536"/>
            <a:ext cx="5027738" cy="84866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bg1"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14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Елочку смолистую, стройную, душистую Сами украшали мы, сами наряжали мы. </vt:lpstr>
      <vt:lpstr>Презентация PowerPoint</vt:lpstr>
      <vt:lpstr>Мастер-класс. </vt:lpstr>
      <vt:lpstr>Презентация PowerPoint</vt:lpstr>
      <vt:lpstr>Мастер – класс.</vt:lpstr>
      <vt:lpstr>Посмотри в дверную щёлку — Ты увидишь нашу ёлку. Наша ёлка высока, Достает до потолка. А на ней цветут игрушки— От подставки до макушки.  Константин Фофанов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Заикина Ю.П.</cp:lastModifiedBy>
  <cp:revision>16</cp:revision>
  <dcterms:created xsi:type="dcterms:W3CDTF">2020-10-05T14:13:30Z</dcterms:created>
  <dcterms:modified xsi:type="dcterms:W3CDTF">2020-10-16T10:43:08Z</dcterms:modified>
</cp:coreProperties>
</file>