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76" r:id="rId4"/>
    <p:sldId id="277" r:id="rId5"/>
    <p:sldId id="278" r:id="rId6"/>
    <p:sldId id="257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4617B"/>
    <a:srgbClr val="0C23CA"/>
    <a:srgbClr val="0099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B70E93-EF0E-4862-B1F6-D16A4233A80C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20819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«Никто не знает свои силы,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пока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их не испробует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             Иоганн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Гёте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028" name="Picture 4" descr="C:\Users\nata-\Desktop\von-goeth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3644606" cy="364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4296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FF"/>
                </a:solidFill>
              </a:rPr>
              <a:t>П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0099FF"/>
                </a:solidFill>
              </a:rPr>
              <a:t>года, р</a:t>
            </a:r>
            <a:r>
              <a:rPr lang="ru-RU" sz="3200" b="1" u="sng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>
                <a:solidFill>
                  <a:srgbClr val="0099FF"/>
                </a:solidFill>
              </a:rPr>
              <a:t>бята, ле</a:t>
            </a:r>
            <a:r>
              <a:rPr lang="ru-RU" sz="3200" b="1" u="sng" dirty="0" smtClean="0">
                <a:solidFill>
                  <a:srgbClr val="FF0000"/>
                </a:solidFill>
              </a:rPr>
              <a:t>д</a:t>
            </a:r>
            <a:r>
              <a:rPr lang="ru-RU" sz="3200" b="1" dirty="0" smtClean="0">
                <a:solidFill>
                  <a:srgbClr val="0099FF"/>
                </a:solidFill>
              </a:rPr>
              <a:t>, со</a:t>
            </a:r>
            <a:r>
              <a:rPr lang="ru-RU" sz="3200" b="1" u="sng" dirty="0" smtClean="0"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solidFill>
                  <a:srgbClr val="0099FF"/>
                </a:solidFill>
              </a:rPr>
              <a:t>нце, сн</a:t>
            </a:r>
            <a:r>
              <a:rPr lang="ru-RU" sz="3200" b="1" u="sng" dirty="0" smtClean="0">
                <a:solidFill>
                  <a:srgbClr val="FF0000"/>
                </a:solidFill>
              </a:rPr>
              <a:t>еж</a:t>
            </a:r>
            <a:r>
              <a:rPr lang="ru-RU" sz="3200" b="1" dirty="0" smtClean="0">
                <a:solidFill>
                  <a:srgbClr val="0099FF"/>
                </a:solidFill>
              </a:rPr>
              <a:t>ки, к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0099FF"/>
                </a:solidFill>
              </a:rPr>
              <a:t>ньки.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b="1" dirty="0" smtClean="0">
              <a:solidFill>
                <a:srgbClr val="0099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C23CA"/>
                </a:solidFill>
              </a:rPr>
              <a:t>Выпишите: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первого букву парного глухого согласного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второго букву непарного звонкого согласного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третьего слова букву проверяемого парного согласного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четвертого слова букву непроизносимого согласного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пятого слова букву проверяемого парного согласного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C23CA"/>
                </a:solidFill>
              </a:rPr>
              <a:t>Из шестого слова букву непарного звонкого согласного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 </a:t>
            </a:r>
            <a:r>
              <a:rPr lang="ru-RU" b="1" dirty="0" err="1" smtClean="0"/>
              <a:t>р</a:t>
            </a:r>
            <a:r>
              <a:rPr lang="ru-RU" b="1" dirty="0" smtClean="0"/>
              <a:t> </a:t>
            </a:r>
            <a:r>
              <a:rPr lang="ru-RU" b="1" dirty="0" err="1" smtClean="0"/>
              <a:t>д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4617B"/>
                </a:solidFill>
              </a:rPr>
              <a:t>л </a:t>
            </a:r>
            <a:r>
              <a:rPr lang="ru-RU" b="1" dirty="0" smtClean="0"/>
              <a:t>ж </a:t>
            </a:r>
            <a:r>
              <a:rPr lang="ru-RU" b="1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4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 е и е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ПРЕДЛОЖЕНИЕ</a:t>
            </a:r>
            <a:endParaRPr lang="ru-RU" sz="6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4617B"/>
                </a:solidFill>
              </a:rPr>
              <a:t>земля, голая, </a:t>
            </a:r>
            <a:r>
              <a:rPr lang="ru-RU" sz="2800" b="1" dirty="0" smtClean="0">
                <a:solidFill>
                  <a:srgbClr val="04617B"/>
                </a:solidFill>
              </a:rPr>
              <a:t>промерзла</a:t>
            </a:r>
            <a:endParaRPr lang="ru-RU" sz="2800" b="1" dirty="0" smtClean="0">
              <a:solidFill>
                <a:srgbClr val="04617B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4617B"/>
                </a:solidFill>
              </a:rPr>
              <a:t>вечеру, к, потеплело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4617B"/>
                </a:solidFill>
              </a:rPr>
              <a:t>закружились, крупные, воздухе, снежинки, в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4617B"/>
                </a:solidFill>
              </a:rPr>
              <a:t>больше, их, становилось, все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4617B"/>
                </a:solidFill>
              </a:rPr>
              <a:t>хлопьями, снег, повалил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4617B"/>
                </a:solidFill>
                <a:latin typeface="+mn-lt"/>
                <a:ea typeface="+mn-ea"/>
                <a:cs typeface="+mn-cs"/>
              </a:rPr>
              <a:t>Снегопад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200" dirty="0" smtClean="0">
                <a:solidFill>
                  <a:srgbClr val="04617B"/>
                </a:solidFill>
              </a:rPr>
              <a:t>Голая з</a:t>
            </a:r>
            <a:r>
              <a:rPr lang="ru-RU" sz="3200" u="sng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4617B"/>
                </a:solidFill>
              </a:rPr>
              <a:t>мля пр</a:t>
            </a:r>
            <a:r>
              <a:rPr lang="ru-RU" sz="3200" u="sng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04617B"/>
                </a:solidFill>
              </a:rPr>
              <a:t>мерзла. К веч</a:t>
            </a:r>
            <a:r>
              <a:rPr lang="ru-RU" sz="3200" u="sng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4617B"/>
                </a:solidFill>
              </a:rPr>
              <a:t>ру п</a:t>
            </a:r>
            <a:r>
              <a:rPr lang="ru-RU" sz="3200" u="sng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04617B"/>
                </a:solidFill>
              </a:rPr>
              <a:t>т</a:t>
            </a:r>
            <a:r>
              <a:rPr lang="ru-RU" sz="3200" u="sng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4617B"/>
                </a:solidFill>
              </a:rPr>
              <a:t>плело. В воздухе з</a:t>
            </a:r>
            <a:r>
              <a:rPr lang="ru-RU" sz="3200" u="sng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04617B"/>
                </a:solidFill>
              </a:rPr>
              <a:t>кружились крупные сн</a:t>
            </a:r>
            <a:r>
              <a:rPr lang="ru-RU" sz="3200" u="sng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4617B"/>
                </a:solidFill>
              </a:rPr>
              <a:t>ж</a:t>
            </a:r>
            <a:r>
              <a:rPr lang="ru-RU" sz="3200" u="sng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04617B"/>
                </a:solidFill>
              </a:rPr>
              <a:t>нки. Их стан</a:t>
            </a:r>
            <a:r>
              <a:rPr lang="ru-RU" sz="3200" u="sng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04617B"/>
                </a:solidFill>
              </a:rPr>
              <a:t>вилось все больше. Сне</a:t>
            </a:r>
            <a:r>
              <a:rPr lang="ru-RU" sz="3200" u="sng" dirty="0" smtClean="0">
                <a:solidFill>
                  <a:srgbClr val="FF0000"/>
                </a:solidFill>
              </a:rPr>
              <a:t>г</a:t>
            </a:r>
            <a:r>
              <a:rPr lang="ru-RU" sz="3200" dirty="0" smtClean="0">
                <a:solidFill>
                  <a:srgbClr val="04617B"/>
                </a:solidFill>
              </a:rPr>
              <a:t> пов</a:t>
            </a:r>
            <a:r>
              <a:rPr lang="ru-RU" sz="3200" u="sng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04617B"/>
                </a:solidFill>
              </a:rPr>
              <a:t>лил хлоп</a:t>
            </a:r>
            <a:r>
              <a:rPr lang="ru-RU" sz="3200" u="sng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4617B"/>
                </a:solidFill>
              </a:rPr>
              <a:t>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Users\Super\Desktop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0116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Зимушка, волшебница</a:t>
            </a:r>
            <a:r>
              <a:rPr lang="ru-RU" sz="4000" b="1" dirty="0" smtClean="0"/>
              <a:t>, чародейка, красавица</a:t>
            </a:r>
            <a:r>
              <a:rPr lang="ru-RU" sz="4000" b="1" dirty="0" smtClean="0"/>
              <a:t>, </a:t>
            </a:r>
            <a:r>
              <a:rPr lang="ru-RU" sz="4000" b="1" dirty="0" smtClean="0"/>
              <a:t>гостья.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Users\nata-\Desktop\урок\змуш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215238" cy="4685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3929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4617B"/>
                </a:solidFill>
              </a:rPr>
              <a:t>Робкой потревоженной пушинкой</a:t>
            </a:r>
            <a:br>
              <a:rPr lang="ru-RU" sz="3600" b="1" dirty="0" smtClean="0">
                <a:solidFill>
                  <a:srgbClr val="04617B"/>
                </a:solidFill>
              </a:rPr>
            </a:br>
            <a:r>
              <a:rPr lang="ru-RU" sz="3600" b="1" dirty="0" smtClean="0">
                <a:solidFill>
                  <a:srgbClr val="04617B"/>
                </a:solidFill>
              </a:rPr>
              <a:t>Падает над городом снежинка.</a:t>
            </a:r>
            <a:br>
              <a:rPr lang="ru-RU" sz="3600" b="1" dirty="0" smtClean="0">
                <a:solidFill>
                  <a:srgbClr val="04617B"/>
                </a:solidFill>
              </a:rPr>
            </a:br>
            <a:r>
              <a:rPr lang="ru-RU" sz="3600" b="1" dirty="0" smtClean="0">
                <a:solidFill>
                  <a:srgbClr val="04617B"/>
                </a:solidFill>
              </a:rPr>
              <a:t>Ниже, ниже – кругом, прямо, криво.</a:t>
            </a:r>
            <a:br>
              <a:rPr lang="ru-RU" sz="3600" b="1" dirty="0" smtClean="0">
                <a:solidFill>
                  <a:srgbClr val="04617B"/>
                </a:solidFill>
              </a:rPr>
            </a:br>
            <a:r>
              <a:rPr lang="ru-RU" sz="3600" b="1" dirty="0" smtClean="0">
                <a:solidFill>
                  <a:srgbClr val="04617B"/>
                </a:solidFill>
              </a:rPr>
              <a:t>Ах! </a:t>
            </a:r>
            <a:r>
              <a:rPr lang="ru-RU" sz="3600" b="1" dirty="0" smtClean="0">
                <a:solidFill>
                  <a:srgbClr val="04617B"/>
                </a:solidFill>
              </a:rPr>
              <a:t>И </a:t>
            </a:r>
            <a:r>
              <a:rPr lang="ru-RU" sz="3600" b="1" dirty="0" smtClean="0">
                <a:solidFill>
                  <a:srgbClr val="04617B"/>
                </a:solidFill>
              </a:rPr>
              <a:t>до чего ж она красива</a:t>
            </a:r>
            <a:r>
              <a:rPr lang="ru-RU" sz="3600" b="1" dirty="0" smtClean="0">
                <a:solidFill>
                  <a:srgbClr val="04617B"/>
                </a:solidFill>
              </a:rPr>
              <a:t>! </a:t>
            </a:r>
            <a:br>
              <a:rPr lang="ru-RU" sz="3600" b="1" dirty="0" smtClean="0">
                <a:solidFill>
                  <a:srgbClr val="04617B"/>
                </a:solidFill>
              </a:rPr>
            </a:br>
            <a:r>
              <a:rPr lang="ru-RU" sz="2800" b="1" dirty="0" smtClean="0">
                <a:solidFill>
                  <a:srgbClr val="04617B"/>
                </a:solidFill>
              </a:rPr>
              <a:t>А. Пришелец</a:t>
            </a:r>
            <a:r>
              <a:rPr lang="ru-RU" sz="2400" b="1" dirty="0" smtClean="0">
                <a:solidFill>
                  <a:srgbClr val="04617B"/>
                </a:solidFill>
              </a:rPr>
              <a:t/>
            </a:r>
            <a:br>
              <a:rPr lang="ru-RU" sz="2400" b="1" dirty="0" smtClean="0">
                <a:solidFill>
                  <a:srgbClr val="04617B"/>
                </a:solidFill>
              </a:rPr>
            </a:br>
            <a:endParaRPr lang="ru-RU" sz="2400" dirty="0"/>
          </a:p>
        </p:txBody>
      </p:sp>
      <p:pic>
        <p:nvPicPr>
          <p:cNvPr id="28675" name="Picture 3" descr="C:\Users\nata-\Desktop\hello_html_18fe55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143272" cy="314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125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«Никто не знает свои силы,  пока их не испробует»                                                                                      Иоганн Гёте </vt:lpstr>
      <vt:lpstr>Погода, ребята, лед, солнце, снежки, коньки.</vt:lpstr>
      <vt:lpstr>         П р д л ж н </vt:lpstr>
      <vt:lpstr>Слайд 4</vt:lpstr>
      <vt:lpstr>Снегопад</vt:lpstr>
      <vt:lpstr>Слайд 6</vt:lpstr>
      <vt:lpstr> Зимушка, волшебница, чародейка, красавица, гостья. </vt:lpstr>
      <vt:lpstr>Робкой потревоженной пушинкой Падает над городом снежинка. Ниже, ниже – кругом, прямо, криво. Ах! И до чего ж она красива!  А. Пришелец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Басенко Сергей</dc:creator>
  <cp:lastModifiedBy>nata-voznyak@yandex.ru</cp:lastModifiedBy>
  <cp:revision>39</cp:revision>
  <dcterms:created xsi:type="dcterms:W3CDTF">2016-02-21T06:38:20Z</dcterms:created>
  <dcterms:modified xsi:type="dcterms:W3CDTF">2017-11-14T17:37:35Z</dcterms:modified>
</cp:coreProperties>
</file>