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32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4T22:02:37.159" idx="1">
    <p:pos x="1088" y="566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9D92CF-92AF-41F5-B01E-4CF06F323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E84490-CE50-46C9-AB37-6080FB89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E702F-E5DE-436F-B0D5-BEC6E679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965999-D403-4862-8B53-A0B0B110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FC7E26-61FA-4E73-BE13-0AEEFF9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3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40F100-D8A6-40D8-BE44-F75C44FA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CF94F39-8A8A-4A64-BA67-0D5A2AC51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D12FD3-3E05-461D-8B76-A4B06CF1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4E357C-2865-44B5-B3C7-610CC864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B4095D-689A-41BB-A027-AEF9E135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5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D0C2DF2-E592-4DFC-9701-9839CC06A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03427AD-03CA-4B39-B140-890AB4D7C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FF8E74-EE42-4693-BAD2-A13E3F69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93F3B2-A0F3-489D-A97F-1D4541F2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C92829-E270-437B-B5D7-0757230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E79188-26E3-49F1-A06F-8A237443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F003AF-9B5F-4622-B8E8-BDD9ECE1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4EB5A2-FF57-431D-AC10-E78FD015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91861E-83A9-42FF-953D-77E71EBB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D73A5B-A879-4288-B218-C3DB882E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8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4AE463-615F-44AC-8B00-0E8B934E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582674-B28F-4B18-8773-20B7A776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A01F3B-59FB-4880-AB27-2FAB24B1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4FBEEC-44B5-4E67-AC90-D3F5B0E9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4B3A8A-9A3E-4523-9BBB-85E4BA34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4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D90BFF-A66B-4C39-A493-0AC96F9D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02EA53-3B71-4337-9C38-E30377243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D6BCF9D-6992-4C3C-9ED6-983E6E8FB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E9F6EC-4D14-4F0D-8DD0-8C5C911C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4BD5B1-07CC-4C7E-B4D4-1044C459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37EF43-8EF9-4645-B6C2-253CFE18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1FE29-687A-4F7B-A139-E30C4FBB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D16234-800C-4F14-A636-01F5DE3CC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36A3466-93C0-410D-A43B-78540BBC3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3412945-427F-49A7-8E9C-3DF4D8077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176164B-2036-429D-98A1-A7A5A8F78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DE5A9D8-2388-456A-BDC9-AD4BC7E5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C4A87E3-0320-4EE9-B906-21CF00F6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B2F5200-7BE7-4CCC-A2DB-B1DA399F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3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74A0B6-66B5-4966-8900-68F66447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98E438-1245-4694-A074-9D1FA792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508AB78-2152-43B8-87DD-4469F881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6F49508-F8BB-4C7C-A446-5357114B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5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7E74C58-7040-4ECD-B789-4C92D689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51C47F8-60EA-4C91-9CE9-217B57D8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FB5344D-C35C-4F4E-AABD-FE56245C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2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8902F9-BE85-41AC-BCD6-3EC07066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C12239-D1D1-4811-A7DF-2DAB1D362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D4DB95-F326-4A03-89BC-930F02DB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4C1877-4FBD-4D76-A073-FB22A2C5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DB377F0-B676-4CE9-94AA-F3F3945A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07EC17-2BBC-4E51-BE1A-51934383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6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B0B6B-DD15-4290-84CF-445188CDA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086CBB8-9A8A-4EDE-8825-66AAE9B28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559BB17-634D-4322-80C1-481B57595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6F80C7-F662-4C50-AC51-81E94E32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D78D24-0E81-4952-9873-ACAC131F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83B8BEB-32FB-460B-9D6D-13EAFF5B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7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0F6F04-C51D-4416-ACB7-A1C09CBF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724634-3140-4623-95F7-F87BF6C0B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22D790-5351-4D88-8F74-8E2F82121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926F-9C43-4F7D-9AAF-E05A897AA3F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642E28-95D4-44A9-AB81-F3C85B70B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02135-9BE2-4A86-A3BA-FCE4ACB64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8591-88E6-43BE-B5BA-0B4501B7B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5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A6FAE59-C8B8-4135-A35E-63F35557AD0D}"/>
              </a:ext>
            </a:extLst>
          </p:cNvPr>
          <p:cNvSpPr/>
          <p:nvPr/>
        </p:nvSpPr>
        <p:spPr>
          <a:xfrm>
            <a:off x="1230231" y="263892"/>
            <a:ext cx="9095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Животные на защите Родины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во время ВОВ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F79959D-7FED-461B-8D80-C1BCE77B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0" y="1994718"/>
            <a:ext cx="6132520" cy="45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929C16-B889-4AFD-912B-90AEA866F292}"/>
              </a:ext>
            </a:extLst>
          </p:cNvPr>
          <p:cNvSpPr txBox="1"/>
          <p:nvPr/>
        </p:nvSpPr>
        <p:spPr>
          <a:xfrm>
            <a:off x="8600661" y="4267200"/>
            <a:ext cx="306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13000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шки">
            <a:extLst>
              <a:ext uri="{FF2B5EF4-FFF2-40B4-BE49-F238E27FC236}">
                <a16:creationId xmlns="" xmlns:a16="http://schemas.microsoft.com/office/drawing/2014/main" id="{D376864A-8975-43F2-AB3B-58ABE3853D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6" y="643240"/>
            <a:ext cx="5310907" cy="3133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B23B277-94B7-4945-A7B7-63BAD5DE9AAF}"/>
              </a:ext>
            </a:extLst>
          </p:cNvPr>
          <p:cNvSpPr/>
          <p:nvPr/>
        </p:nvSpPr>
        <p:spPr>
          <a:xfrm>
            <a:off x="681304" y="32303"/>
            <a:ext cx="3037113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spc="10" dirty="0">
                <a:solidFill>
                  <a:srgbClr val="2012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 кошкам в Тюмени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059BC23-6BF4-4018-A1BD-B11C83541EF3}"/>
              </a:ext>
            </a:extLst>
          </p:cNvPr>
          <p:cNvSpPr/>
          <p:nvPr/>
        </p:nvSpPr>
        <p:spPr>
          <a:xfrm>
            <a:off x="5854246" y="3333173"/>
            <a:ext cx="6096000" cy="295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Мурок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Барсиков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набирали в Сибири специально для защиты бесценных хранилищ Эрмитажа и других ленинградских дворцов и музеев. Зимой 1944 года милиция начала сбор кошек в Тюмени. В общей сложности из Сибири было вывезено около 5000 животных. Так сибирские кошки спасли Эрмитаж и основали новую популяцию ленинградских кошек.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90E58CC-9355-477C-8DE1-77A13F3AD8AF}"/>
              </a:ext>
            </a:extLst>
          </p:cNvPr>
          <p:cNvSpPr/>
          <p:nvPr/>
        </p:nvSpPr>
        <p:spPr>
          <a:xfrm>
            <a:off x="450573" y="974826"/>
            <a:ext cx="3670853" cy="3787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Лошади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В годы войны лошадей применяли, в основном, как транспортную силу, особенно в артиллерии. Именно упряжки в шесть лошадей всю войну без всяких жалоб и капризов тянули орудия, меняя огневые позиции батареи.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2C1F78-B31A-496D-BBBD-1D4824AF4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8309" r="2753" b="10918"/>
          <a:stretch/>
        </p:blipFill>
        <p:spPr>
          <a:xfrm>
            <a:off x="4651513" y="425165"/>
            <a:ext cx="7540487" cy="4886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B89F63-2FD3-40CE-A089-1A8CD8A1F505}"/>
              </a:ext>
            </a:extLst>
          </p:cNvPr>
          <p:cNvSpPr txBox="1"/>
          <p:nvPr/>
        </p:nvSpPr>
        <p:spPr>
          <a:xfrm>
            <a:off x="10058400" y="790160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Найпак</a:t>
            </a:r>
            <a:r>
              <a:rPr lang="ru-RU" dirty="0"/>
              <a:t> Тимофей</a:t>
            </a:r>
          </a:p>
        </p:txBody>
      </p:sp>
    </p:spTree>
    <p:extLst>
      <p:ext uri="{BB962C8B-B14F-4D97-AF65-F5344CB8AC3E}">
        <p14:creationId xmlns:p14="http://schemas.microsoft.com/office/powerpoint/2010/main" val="25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6D7DC79-887B-4786-B8CA-5A091392701C}"/>
              </a:ext>
            </a:extLst>
          </p:cNvPr>
          <p:cNvSpPr/>
          <p:nvPr/>
        </p:nvSpPr>
        <p:spPr>
          <a:xfrm>
            <a:off x="499552" y="96293"/>
            <a:ext cx="122725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Верблюды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0A3D79-AB9A-436D-A5D5-C5C73F4CD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52" y="323850"/>
            <a:ext cx="5029200" cy="62103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E0C1A80-3DB3-4B04-8719-43BC89BB918B}"/>
              </a:ext>
            </a:extLst>
          </p:cNvPr>
          <p:cNvSpPr/>
          <p:nvPr/>
        </p:nvSpPr>
        <p:spPr>
          <a:xfrm>
            <a:off x="499552" y="69912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городе Ахтубинске Астраханской области открыли памятник верблюдам Маше и Мише, дошедшим до Берлина в артиллерийской упряжке. Скульптурная композиция: на снарядном ящике сидит уставший от долгой войны командир орудия, около него лежит Маша, склонившая свою голову на солдатское плечо, позади них стоит огромный Миша. Памятник называется в точности со словами, которые написали артиллеристы на стене поверженного рейхстага - "Мы победили! От Баскунчака до Берлина!".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7D054A4-E5AC-4555-A71A-58506FE4B1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99" y="4131954"/>
            <a:ext cx="4121150" cy="2026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BE53CF-1CB6-4425-AAB8-07A596A2FA25}"/>
              </a:ext>
            </a:extLst>
          </p:cNvPr>
          <p:cNvSpPr txBox="1"/>
          <p:nvPr/>
        </p:nvSpPr>
        <p:spPr>
          <a:xfrm>
            <a:off x="10035209" y="375024"/>
            <a:ext cx="252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Ряполова</a:t>
            </a:r>
            <a:r>
              <a:rPr lang="ru-RU" dirty="0"/>
              <a:t> Рада</a:t>
            </a:r>
          </a:p>
        </p:txBody>
      </p:sp>
    </p:spTree>
    <p:extLst>
      <p:ext uri="{BB962C8B-B14F-4D97-AF65-F5344CB8AC3E}">
        <p14:creationId xmlns:p14="http://schemas.microsoft.com/office/powerpoint/2010/main" val="13369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E08116-48A9-4B4D-ABBB-1E1B77CACDD0}"/>
              </a:ext>
            </a:extLst>
          </p:cNvPr>
          <p:cNvSpPr/>
          <p:nvPr/>
        </p:nvSpPr>
        <p:spPr>
          <a:xfrm>
            <a:off x="0" y="257123"/>
            <a:ext cx="48237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902-м стрелковом полку 248 дивизии 9-го стрелкового корпуса в качестве тягловой силы для орудий использовались около 20 верблюдов. Любимцами полка была пара Маша и Миша из артиллерийского расчета сержанта Григория Нестерова.</a:t>
            </a:r>
            <a:b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Верблюды были "призваны" на фронт в 1942 году из поселка Нижний Баскунчак Астраханской области. Маша и Миша были живыми талисманами бойцов-артиллеристов, весь расчет этого орудия без потерь дошёл с боями от Волги до Шпрее. В мае 1945 года артиллеристы вели огневое прикрытие солдат, водрузивших Знамя Победы над рейхстагом. Маша и Миша при этом заботливо были отведены в безопасное место. 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8851CD0-35F9-4CC2-B5DC-0C5E190DE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6203" r="4087" b="3565"/>
          <a:stretch/>
        </p:blipFill>
        <p:spPr bwMode="auto">
          <a:xfrm>
            <a:off x="4823790" y="1896356"/>
            <a:ext cx="7050158" cy="4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EA1421-BEE6-4FB1-8C76-C41930714BD9}"/>
              </a:ext>
            </a:extLst>
          </p:cNvPr>
          <p:cNvSpPr/>
          <p:nvPr/>
        </p:nvSpPr>
        <p:spPr>
          <a:xfrm>
            <a:off x="543339" y="0"/>
            <a:ext cx="4982818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Дельфины и тюлени</a:t>
            </a:r>
            <a:r>
              <a:rPr lang="ru-RU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Во время Великой Отечественной войны советские военные использовали уникальное оружие против немецких кораблей, которые наступали на Советский Союз со стороны Черного моря. Этим оружием были… черно-морские дельфины! Специально обученные животные несли на своих спинах мины, которые взрывались, когда они подплывали к кораблям противника. Таким образом, было потоплено очень много вражеских судов.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DEFCBC3-DE53-4612-AD71-2E6AB744A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8783" y="-163444"/>
            <a:ext cx="4837043" cy="6449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8DC7D3-1466-40A0-AC2F-70B469FDFDBC}"/>
              </a:ext>
            </a:extLst>
          </p:cNvPr>
          <p:cNvSpPr txBox="1"/>
          <p:nvPr/>
        </p:nvSpPr>
        <p:spPr>
          <a:xfrm>
            <a:off x="9316278" y="4890052"/>
            <a:ext cx="32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Жуков Роман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7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FF01EFF-7881-4C49-8AFC-D55B90E0A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7535" r="1594" b="4155"/>
          <a:stretch/>
        </p:blipFill>
        <p:spPr>
          <a:xfrm>
            <a:off x="-10977" y="649356"/>
            <a:ext cx="8706678" cy="60562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DB9B5E9-5743-4FDB-8152-2441E2071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262" b="2334"/>
          <a:stretch/>
        </p:blipFill>
        <p:spPr>
          <a:xfrm rot="5400000">
            <a:off x="8184355" y="511346"/>
            <a:ext cx="4518991" cy="3496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FFF8BF3-4283-40A3-8411-0B5D91F88825}"/>
              </a:ext>
            </a:extLst>
          </p:cNvPr>
          <p:cNvSpPr txBox="1"/>
          <p:nvPr/>
        </p:nvSpPr>
        <p:spPr>
          <a:xfrm>
            <a:off x="2054085" y="140012"/>
            <a:ext cx="229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Медведь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B59477-5860-4F16-A697-4D31617EB303}"/>
              </a:ext>
            </a:extLst>
          </p:cNvPr>
          <p:cNvSpPr txBox="1"/>
          <p:nvPr/>
        </p:nvSpPr>
        <p:spPr>
          <a:xfrm>
            <a:off x="9462052" y="4518991"/>
            <a:ext cx="254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Ломоносов Михаил</a:t>
            </a:r>
          </a:p>
        </p:txBody>
      </p:sp>
    </p:spTree>
    <p:extLst>
      <p:ext uri="{BB962C8B-B14F-4D97-AF65-F5344CB8AC3E}">
        <p14:creationId xmlns:p14="http://schemas.microsoft.com/office/powerpoint/2010/main" val="3655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0B17B10-8E92-471D-8905-C6CC7E538CCD}"/>
              </a:ext>
            </a:extLst>
          </p:cNvPr>
          <p:cNvSpPr/>
          <p:nvPr/>
        </p:nvSpPr>
        <p:spPr>
          <a:xfrm>
            <a:off x="6332415" y="84367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Опыт применения почтовых голубей в Великой Отечественной войне убедительно доказал, что во многих случаях крылатые курьеры успешно заменяли самые совершенные технические средства связи, а в отдельных случаях были единственным средством передачи информации с переднего края. В ситуации, когда в результате огневого воздействия противника кабельная, проволочная и радиосвязь выходили из строя, голуби работали безотказно.</a:t>
            </a: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F5C8708-C0B5-4330-A341-ACC6620A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255" y="3715698"/>
            <a:ext cx="4372597" cy="28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DD269E7-8E75-4469-B380-1B91928CD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9807" r="6087" b="8260"/>
          <a:stretch/>
        </p:blipFill>
        <p:spPr>
          <a:xfrm rot="5400000">
            <a:off x="-673980" y="1076738"/>
            <a:ext cx="6686931" cy="47045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351BCD6-940C-4A5C-BA2C-57B281CD1302}"/>
              </a:ext>
            </a:extLst>
          </p:cNvPr>
          <p:cNvSpPr/>
          <p:nvPr/>
        </p:nvSpPr>
        <p:spPr>
          <a:xfrm>
            <a:off x="6518639" y="265594"/>
            <a:ext cx="1967077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Почтовые голуби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492F4B-8F8B-46D5-8474-9AAFF52AFFEB}"/>
              </a:ext>
            </a:extLst>
          </p:cNvPr>
          <p:cNvSpPr txBox="1"/>
          <p:nvPr/>
        </p:nvSpPr>
        <p:spPr>
          <a:xfrm>
            <a:off x="927652" y="6387548"/>
            <a:ext cx="351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Ташкаева</a:t>
            </a:r>
            <a:r>
              <a:rPr lang="ru-RU" dirty="0"/>
              <a:t> София</a:t>
            </a:r>
          </a:p>
        </p:txBody>
      </p:sp>
    </p:spTree>
    <p:extLst>
      <p:ext uri="{BB962C8B-B14F-4D97-AF65-F5344CB8AC3E}">
        <p14:creationId xmlns:p14="http://schemas.microsoft.com/office/powerpoint/2010/main" val="10436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AFC1B9D-AE8B-416B-B061-919D07DDB34E}"/>
              </a:ext>
            </a:extLst>
          </p:cNvPr>
          <p:cNvSpPr/>
          <p:nvPr/>
        </p:nvSpPr>
        <p:spPr>
          <a:xfrm>
            <a:off x="503583" y="30156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исследовательской работы мы  выявили, какие животные участвовали в ВОВ, что они внесли огромный вклад в победу наших войск в ходе Великой отечественной войны. Поделились с этой информацией с учащимися нашей школы. Мы надеемся, что наша исследовательская работа позволит и взрослым, и детям по-другому взглянуть на братьев наших меньших, осознать свою ответственность за них, поможет всем с еще большим уважением относиться к нашим верным четвероногим  помощникам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B10A7ED5-046B-47CF-90DD-E4506249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87" y="2981738"/>
            <a:ext cx="6419813" cy="361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F2BB2A7B-FE10-489E-B9EF-9C87C5948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r="44493"/>
          <a:stretch/>
        </p:blipFill>
        <p:spPr bwMode="auto">
          <a:xfrm>
            <a:off x="2644004" y="2818726"/>
            <a:ext cx="2365318" cy="39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E2E7CF-2552-4132-B5FA-67100CF7F2C5}"/>
              </a:ext>
            </a:extLst>
          </p:cNvPr>
          <p:cNvSpPr txBox="1"/>
          <p:nvPr/>
        </p:nvSpPr>
        <p:spPr>
          <a:xfrm>
            <a:off x="3807502" y="734518"/>
            <a:ext cx="1054161" cy="73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4D10982-81DA-4119-9A50-C20C306B54A1}"/>
              </a:ext>
            </a:extLst>
          </p:cNvPr>
          <p:cNvSpPr txBox="1"/>
          <p:nvPr/>
        </p:nvSpPr>
        <p:spPr>
          <a:xfrm>
            <a:off x="494676" y="373877"/>
            <a:ext cx="9671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Если животные внесли значительный вклад в борьбе с фашизмом,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то их можно назвать героями, то мы (люди) должны об этом помнить</a:t>
            </a:r>
            <a:r>
              <a:rPr lang="ru-RU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A71FB4-1D2F-4CB7-A41E-BE4B9B7731B6}"/>
              </a:ext>
            </a:extLst>
          </p:cNvPr>
          <p:cNvSpPr txBox="1"/>
          <p:nvPr/>
        </p:nvSpPr>
        <p:spPr>
          <a:xfrm>
            <a:off x="494676" y="1829677"/>
            <a:ext cx="11497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Не многие из нас знают о животных – героях, спасших сотни  тысяч человеческих жизней. Эти люди остались в живых только благодаря отличной работе животных и  их беспрекословному исполнению своего долга – помогать человеку в любой ситуации, даже если она будет стоить им жизни. Лошади и голуби, слоны и верблюды, ослы, кошки, дельфины, собаки…Они совершали подвиги, не зная этого. Они просто делали то, чему их научили люди и погибали как настоящие защитники</a:t>
            </a:r>
          </a:p>
        </p:txBody>
      </p:sp>
    </p:spTree>
    <p:extLst>
      <p:ext uri="{BB962C8B-B14F-4D97-AF65-F5344CB8AC3E}">
        <p14:creationId xmlns:p14="http://schemas.microsoft.com/office/powerpoint/2010/main" val="35812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576EC7-FD05-4646-980A-79DF641756BB}"/>
              </a:ext>
            </a:extLst>
          </p:cNvPr>
          <p:cNvSpPr txBox="1"/>
          <p:nvPr/>
        </p:nvSpPr>
        <p:spPr>
          <a:xfrm>
            <a:off x="284812" y="224104"/>
            <a:ext cx="80047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Участниками Великой Отечественной войны были разные животные.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Одни из них:</a:t>
            </a:r>
          </a:p>
          <a:p>
            <a:r>
              <a:rPr lang="ru-RU" sz="2800" b="1" i="1" dirty="0"/>
              <a:t>Собаки – герои Великой Отечественной войны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62111F-0065-44DA-9190-53040741E0D0}"/>
              </a:ext>
            </a:extLst>
          </p:cNvPr>
          <p:cNvSpPr txBox="1"/>
          <p:nvPr/>
        </p:nvSpPr>
        <p:spPr>
          <a:xfrm>
            <a:off x="284812" y="1993691"/>
            <a:ext cx="7689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Наши собаки несли самую разную службу, были:</a:t>
            </a:r>
          </a:p>
          <a:p>
            <a:r>
              <a:rPr lang="ru-RU" sz="2000" dirty="0"/>
              <a:t>- ездовые собаки, подвозившие на небольших телегах боеприпасы и увозившие на них же раненых солдат. За годы войны ими было вывезено с линии огня около 700 тысяч раненых и доставлено около 3500 тонн боеприпасов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AE3D5D93-035E-4883-B3AF-6EC98E29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6" y="3429000"/>
            <a:ext cx="5708753" cy="3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4166A1B-9C39-4B36-9902-F556BFBB44DC}"/>
              </a:ext>
            </a:extLst>
          </p:cNvPr>
          <p:cNvSpPr/>
          <p:nvPr/>
        </p:nvSpPr>
        <p:spPr>
          <a:xfrm>
            <a:off x="289810" y="19056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собаки-связисты, доставлявшие важные поручения и донесения через самое пекло боевых действий. За годы войны ими было передано более 120 тысяч подобных поручений</a:t>
            </a:r>
            <a:endParaRPr lang="ru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277A0913-42D3-423A-B15B-C145EEFB6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32" y="1864402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DFD0644-1A1D-4E6A-B985-9DFB8549F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C70961-238B-4A9E-91F3-69F8ACD6E830}"/>
              </a:ext>
            </a:extLst>
          </p:cNvPr>
          <p:cNvSpPr txBox="1"/>
          <p:nvPr/>
        </p:nvSpPr>
        <p:spPr>
          <a:xfrm>
            <a:off x="331304" y="198782"/>
            <a:ext cx="503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Даша Берестова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1731A12-FA75-4A39-9A2E-8D253FD5889A}"/>
              </a:ext>
            </a:extLst>
          </p:cNvPr>
          <p:cNvSpPr/>
          <p:nvPr/>
        </p:nvSpPr>
        <p:spPr>
          <a:xfrm>
            <a:off x="5579165" y="198782"/>
            <a:ext cx="6096000" cy="24482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посвящена собакам-связистам, которые помогали прокладывать телефонный кабель там, где солдаты не могли это делать. А также передавали депеши, донесения в самых сложных условия.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из самых известных собак-связистов во время Великой Отечественной войны стал пёс Бульба, который передал более 1500 депеш и проложил десятки километров телефонного кабеля.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F6C4FD8-93A0-4257-BE63-8DFF106DFFCB}"/>
              </a:ext>
            </a:extLst>
          </p:cNvPr>
          <p:cNvSpPr/>
          <p:nvPr/>
        </p:nvSpPr>
        <p:spPr>
          <a:xfrm>
            <a:off x="357808" y="122401"/>
            <a:ext cx="6096000" cy="17098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собаки-санитары отыскивали в лесах и болотах наших раненых бойцов и приводили к ним медпомощь. К тому же они таскали на себе небольшие рюкзачки со всеми необходимыми медикаментами для оказания ПМП;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EB8B52-CC94-49BF-97F1-FBE8BBC61A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85" y="875195"/>
            <a:ext cx="3830707" cy="51076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A09A9C-A29C-4F8F-8EB8-EE359594A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8331" y="1094236"/>
            <a:ext cx="4940369" cy="6587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5DB5D7-BBB7-4245-B3E5-BCDB5D30D119}"/>
              </a:ext>
            </a:extLst>
          </p:cNvPr>
          <p:cNvSpPr txBox="1"/>
          <p:nvPr/>
        </p:nvSpPr>
        <p:spPr>
          <a:xfrm flipH="1">
            <a:off x="9209636" y="6196084"/>
            <a:ext cx="208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Виктор </a:t>
            </a:r>
            <a:r>
              <a:rPr lang="ru-RU" dirty="0" err="1"/>
              <a:t>Гранев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87F14D1-F9AA-4CCB-9E59-4212604E7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1061" cy="6858000"/>
          </a:xfrm>
          <a:prstGeom prst="rect">
            <a:avLst/>
          </a:prstGeom>
        </p:spPr>
      </p:pic>
      <p:pic>
        <p:nvPicPr>
          <p:cNvPr id="4" name="Рисунок 3" descr="Ессентуки. Памятник героям-медикам и санитарным собакам, спасшим тысячи солдатских жизней, посвящается..">
            <a:extLst>
              <a:ext uri="{FF2B5EF4-FFF2-40B4-BE49-F238E27FC236}">
                <a16:creationId xmlns="" xmlns:a16="http://schemas.microsoft.com/office/drawing/2014/main" id="{AF142679-A9A7-4E6A-B586-39D7C076BA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2971800"/>
            <a:ext cx="280987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9DFF7E9-9460-4850-BBE6-47044BE56BF3}"/>
              </a:ext>
            </a:extLst>
          </p:cNvPr>
          <p:cNvSpPr/>
          <p:nvPr/>
        </p:nvSpPr>
        <p:spPr>
          <a:xfrm>
            <a:off x="5631061" y="17033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Памятник собакам - санитарам посвящен тем, кто под пулями вытаскивал раненых с поля боя во время Великой Отечественной войны и рисковал собой ради спасения воина. Памятник представляет собой белоснежную скульптуру военной медсестры, которая стоит в форме в полный рост. По один бок у девушки – сумка со всем необходимым, по другой бок рядом с ней стоит пес, верный друг и помощник в трудную минуту. Собаки помогали медсестрам тащить тяжелый груз, когда их сил на это не хватало. Внизу памятника находится табличка с надписью «Героям-медикам и санитарным собакам, спасшим тысячи солдатских жизней, посвящается».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645510-417C-41D4-A6F0-7C4A9C0D78E6}"/>
              </a:ext>
            </a:extLst>
          </p:cNvPr>
          <p:cNvSpPr txBox="1"/>
          <p:nvPr/>
        </p:nvSpPr>
        <p:spPr>
          <a:xfrm>
            <a:off x="3298679" y="170335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Москаленко Амелия</a:t>
            </a:r>
          </a:p>
        </p:txBody>
      </p:sp>
    </p:spTree>
    <p:extLst>
      <p:ext uri="{BB962C8B-B14F-4D97-AF65-F5344CB8AC3E}">
        <p14:creationId xmlns:p14="http://schemas.microsoft.com/office/powerpoint/2010/main" val="16231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7295300-CFD8-4B93-9F4B-BC403CD65D96}"/>
              </a:ext>
            </a:extLst>
          </p:cNvPr>
          <p:cNvSpPr/>
          <p:nvPr/>
        </p:nvSpPr>
        <p:spPr>
          <a:xfrm>
            <a:off x="0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собаки – истребители танков. Не самая приятная собачья профессия, появившаяся в период войны. Этих собак готовили к одному-единственному заданию в их жизни – подрыву вражеских танков, поездов.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4394D4-4CF9-4082-832A-871F091F0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54" y="1010214"/>
            <a:ext cx="3628179" cy="4837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489FD3-FFFA-4AA2-81D7-F1F2DDE3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354" y="262738"/>
            <a:ext cx="5625546" cy="7500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C07AC9-3E8A-4E46-98BD-C275104AD123}"/>
              </a:ext>
            </a:extLst>
          </p:cNvPr>
          <p:cNvSpPr txBox="1"/>
          <p:nvPr/>
        </p:nvSpPr>
        <p:spPr>
          <a:xfrm flipH="1">
            <a:off x="9440698" y="5984922"/>
            <a:ext cx="214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Гавак</a:t>
            </a:r>
            <a:r>
              <a:rPr lang="ru-RU" dirty="0"/>
              <a:t> Настя</a:t>
            </a:r>
          </a:p>
        </p:txBody>
      </p:sp>
    </p:spTree>
    <p:extLst>
      <p:ext uri="{BB962C8B-B14F-4D97-AF65-F5344CB8AC3E}">
        <p14:creationId xmlns:p14="http://schemas.microsoft.com/office/powerpoint/2010/main" val="31535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ADA6E64-2C9A-40F1-A51A-4F4C0EE10F00}"/>
              </a:ext>
            </a:extLst>
          </p:cNvPr>
          <p:cNvSpPr/>
          <p:nvPr/>
        </p:nvSpPr>
        <p:spPr>
          <a:xfrm>
            <a:off x="381791" y="126555"/>
            <a:ext cx="550529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Кошки - участники Великой Отечественной войны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41BBD58-03C4-42E6-9AFD-73C2F3A8014B}"/>
              </a:ext>
            </a:extLst>
          </p:cNvPr>
          <p:cNvSpPr/>
          <p:nvPr/>
        </p:nvSpPr>
        <p:spPr>
          <a:xfrm>
            <a:off x="577755" y="1022759"/>
            <a:ext cx="6096000" cy="295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Ленинграде кошек практически не осталось, крысы атаковали и без того скудные запасы продуктов. В Ленинград привезли четыре вагона дымчатых кошек. Эшелон с «мяукающей дивизией», как прозвали питерцы этих кошек, надежно охранялся. Кошки стали очищать город от грызунов. К моменту прорыва блокады, практически все подвалы были освобождены от крыс.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9D8FA0E-D556-4A84-B4F2-77CEC7ABC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126555"/>
            <a:ext cx="3712119" cy="6599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8F84863-DAE6-489F-B45D-6B6F9D625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6146" y="2940135"/>
            <a:ext cx="2671744" cy="4749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EF2728-9652-4866-9FC7-99F65B7F0752}"/>
              </a:ext>
            </a:extLst>
          </p:cNvPr>
          <p:cNvSpPr txBox="1"/>
          <p:nvPr/>
        </p:nvSpPr>
        <p:spPr>
          <a:xfrm flipH="1">
            <a:off x="10363910" y="328040"/>
            <a:ext cx="198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Басов Владик</a:t>
            </a:r>
          </a:p>
        </p:txBody>
      </p:sp>
    </p:spTree>
    <p:extLst>
      <p:ext uri="{BB962C8B-B14F-4D97-AF65-F5344CB8AC3E}">
        <p14:creationId xmlns:p14="http://schemas.microsoft.com/office/powerpoint/2010/main" val="8739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825</Words>
  <Application>Microsoft Office PowerPoint</Application>
  <PresentationFormat>Произвольный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Надежда</cp:lastModifiedBy>
  <cp:revision>18</cp:revision>
  <dcterms:created xsi:type="dcterms:W3CDTF">2020-04-24T18:09:28Z</dcterms:created>
  <dcterms:modified xsi:type="dcterms:W3CDTF">2020-10-20T13:29:24Z</dcterms:modified>
</cp:coreProperties>
</file>